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handoutMasterIdLst>
    <p:handoutMasterId r:id="rId29"/>
  </p:handoutMasterIdLst>
  <p:sldIdLst>
    <p:sldId id="406" r:id="rId2"/>
    <p:sldId id="383" r:id="rId3"/>
    <p:sldId id="390" r:id="rId4"/>
    <p:sldId id="391" r:id="rId5"/>
    <p:sldId id="392" r:id="rId6"/>
    <p:sldId id="407" r:id="rId7"/>
    <p:sldId id="394" r:id="rId8"/>
    <p:sldId id="395" r:id="rId9"/>
    <p:sldId id="396" r:id="rId10"/>
    <p:sldId id="397" r:id="rId11"/>
    <p:sldId id="398" r:id="rId12"/>
    <p:sldId id="399" r:id="rId13"/>
    <p:sldId id="393" r:id="rId14"/>
    <p:sldId id="409" r:id="rId15"/>
    <p:sldId id="408" r:id="rId16"/>
    <p:sldId id="401" r:id="rId17"/>
    <p:sldId id="411" r:id="rId18"/>
    <p:sldId id="410" r:id="rId19"/>
    <p:sldId id="413" r:id="rId20"/>
    <p:sldId id="402" r:id="rId21"/>
    <p:sldId id="412" r:id="rId22"/>
    <p:sldId id="414" r:id="rId23"/>
    <p:sldId id="403" r:id="rId24"/>
    <p:sldId id="404" r:id="rId25"/>
    <p:sldId id="405" r:id="rId26"/>
    <p:sldId id="347" r:id="rId27"/>
  </p:sldIdLst>
  <p:sldSz cx="24382413" cy="13716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FFF"/>
    <a:srgbClr val="1D00E6"/>
    <a:srgbClr val="EFF2FF"/>
    <a:srgbClr val="3F64FF"/>
    <a:srgbClr val="F3F2F1"/>
    <a:srgbClr val="001674"/>
    <a:srgbClr val="001260"/>
    <a:srgbClr val="000E48"/>
    <a:srgbClr val="40404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3" autoAdjust="0"/>
    <p:restoredTop sz="95494" autoAdjust="0"/>
  </p:normalViewPr>
  <p:slideViewPr>
    <p:cSldViewPr snapToGrid="0" snapToObjects="1" showGuides="1">
      <p:cViewPr varScale="1">
        <p:scale>
          <a:sx n="41" d="100"/>
          <a:sy n="41" d="100"/>
        </p:scale>
        <p:origin x="66" y="1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20" d="100"/>
        <a:sy n="20" d="100"/>
      </p:scale>
      <p:origin x="0" y="0"/>
    </p:cViewPr>
  </p:sorterViewPr>
  <p:notesViewPr>
    <p:cSldViewPr snapToGrid="0" snapToObjects="1" showGuides="1">
      <p:cViewPr varScale="1">
        <p:scale>
          <a:sx n="80" d="100"/>
          <a:sy n="80" d="100"/>
        </p:scale>
        <p:origin x="2664"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B6A7B-1B4F-1140-92A6-C6824A8D2ECC}" type="slidenum">
              <a:rPr kumimoji="1" lang="zh-CN" altLang="en-US" smtClean="0"/>
              <a:t>‹#›</a:t>
            </a:fld>
            <a:endParaRPr kumimoji="1"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23F247-190E-8442-A6E6-7354B66410C5}" type="datetimeFigureOut">
              <a:rPr kumimoji="1" lang="zh-CN" altLang="en-US" smtClean="0"/>
              <a:t>2019/11/22</a:t>
            </a:fld>
            <a:endParaRPr kumimoji="1" lang="zh-CN" altLang="en-US"/>
          </a:p>
        </p:txBody>
      </p:sp>
    </p:spTree>
    <p:extLst>
      <p:ext uri="{BB962C8B-B14F-4D97-AF65-F5344CB8AC3E}">
        <p14:creationId xmlns:p14="http://schemas.microsoft.com/office/powerpoint/2010/main" val="1837665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F4C82-C2E4-B543-8475-BD56381FBFD2}" type="datetimeFigureOut">
              <a:rPr kumimoji="1" lang="zh-CN" altLang="en-US" smtClean="0"/>
              <a:t>2019/11/22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5093F-09A4-C64B-A363-EE9B37DE086C}" type="slidenum">
              <a:rPr kumimoji="1" lang="zh-CN" altLang="en-US" smtClean="0"/>
              <a:t>‹#›</a:t>
            </a:fld>
            <a:endParaRPr kumimoji="1" lang="zh-CN" altLang="en-US"/>
          </a:p>
        </p:txBody>
      </p:sp>
    </p:spTree>
    <p:extLst>
      <p:ext uri="{BB962C8B-B14F-4D97-AF65-F5344CB8AC3E}">
        <p14:creationId xmlns:p14="http://schemas.microsoft.com/office/powerpoint/2010/main" val="83441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封面（品牌标志）">
    <p:bg>
      <p:bgPr>
        <a:solidFill>
          <a:schemeClr val="accent1"/>
        </a:solidFill>
        <a:effectLst/>
      </p:bgPr>
    </p:bg>
    <p:spTree>
      <p:nvGrpSpPr>
        <p:cNvPr id="1" name=""/>
        <p:cNvGrpSpPr/>
        <p:nvPr/>
      </p:nvGrpSpPr>
      <p:grpSpPr>
        <a:xfrm>
          <a:off x="0" y="0"/>
          <a:ext cx="0" cy="0"/>
          <a:chOff x="0" y="0"/>
          <a:chExt cx="0" cy="0"/>
        </a:xfrm>
      </p:grpSpPr>
      <p:pic>
        <p:nvPicPr>
          <p:cNvPr id="75" name="图片占位符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24388762" cy="13716001"/>
          </a:xfrm>
          <a:prstGeom prst="rect">
            <a:avLst/>
          </a:prstGeom>
        </p:spPr>
      </p:pic>
      <p:sp>
        <p:nvSpPr>
          <p:cNvPr id="78" name="图片占位符 5">
            <a:extLst>
              <a:ext uri="{FF2B5EF4-FFF2-40B4-BE49-F238E27FC236}">
                <a16:creationId xmlns="" xmlns:a16="http://schemas.microsoft.com/office/drawing/2014/main" id="{306741F4-943B-455E-8064-72C96DAA5F25}"/>
              </a:ext>
            </a:extLst>
          </p:cNvPr>
          <p:cNvSpPr>
            <a:spLocks noGrp="1"/>
          </p:cNvSpPr>
          <p:nvPr>
            <p:ph type="pic" sz="quarter" idx="19"/>
          </p:nvPr>
        </p:nvSpPr>
        <p:spPr>
          <a:xfrm>
            <a:off x="17990" y="34757"/>
            <a:ext cx="24388762" cy="13716001"/>
          </a:xfrm>
        </p:spPr>
        <p:txBody>
          <a:bodyPr>
            <a:normAutofit/>
          </a:bodyPr>
          <a:lstStyle>
            <a:lvl1pPr marL="0" indent="0">
              <a:buNone/>
              <a:defRPr sz="3200"/>
            </a:lvl1pPr>
          </a:lstStyle>
          <a:p>
            <a:endParaRPr lang="zh-CN" altLang="en-US" dirty="0"/>
          </a:p>
        </p:txBody>
      </p:sp>
      <p:sp>
        <p:nvSpPr>
          <p:cNvPr id="172" name="文本框 171"/>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3" name="矩形 172"/>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74" name="矩形 173"/>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76" name="文本框 175"/>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77" name="组 176"/>
          <p:cNvGrpSpPr/>
          <p:nvPr userDrawn="1"/>
        </p:nvGrpSpPr>
        <p:grpSpPr>
          <a:xfrm>
            <a:off x="-6773395" y="2090748"/>
            <a:ext cx="5591218" cy="553087"/>
            <a:chOff x="-5043485" y="1380803"/>
            <a:chExt cx="4785749" cy="427203"/>
          </a:xfrm>
        </p:grpSpPr>
        <p:sp>
          <p:nvSpPr>
            <p:cNvPr id="178" name="矩形 177"/>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9" name="矩形 178"/>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0" name="矩形 179"/>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1" name="矩形 180"/>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83" name="文本框 182"/>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84" name="组 183"/>
          <p:cNvGrpSpPr/>
          <p:nvPr userDrawn="1"/>
        </p:nvGrpSpPr>
        <p:grpSpPr>
          <a:xfrm>
            <a:off x="-6773395" y="3767590"/>
            <a:ext cx="5591218" cy="612425"/>
            <a:chOff x="16164196" y="17698000"/>
            <a:chExt cx="4785749" cy="427203"/>
          </a:xfrm>
        </p:grpSpPr>
        <p:sp>
          <p:nvSpPr>
            <p:cNvPr id="185" name="矩形 184"/>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6" name="矩形 185"/>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7" name="矩形 186"/>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8" name="矩形 187"/>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4" name="矩形 203"/>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5" name="矩形 204"/>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6" name="矩形 205"/>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7" name="矩形 206"/>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8" name="文本框 207"/>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210" name="组 209"/>
          <p:cNvGrpSpPr/>
          <p:nvPr userDrawn="1"/>
        </p:nvGrpSpPr>
        <p:grpSpPr>
          <a:xfrm>
            <a:off x="-6795697" y="8992657"/>
            <a:ext cx="5613520" cy="549889"/>
            <a:chOff x="-3429000" y="10020646"/>
            <a:chExt cx="3171264" cy="549889"/>
          </a:xfrm>
        </p:grpSpPr>
        <p:sp>
          <p:nvSpPr>
            <p:cNvPr id="212" name="矩形 211"/>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3" name="矩形 212"/>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4" name="矩形 213"/>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5" name="矩形 214"/>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1" name="文本框 210"/>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17" name="矩形 216"/>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8" name="矩形 217"/>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9" name="矩形 218"/>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0" name="矩形 219"/>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1" name="文本框 220"/>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23" name="矩形 222"/>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4" name="矩形 223"/>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5" name="矩形 224"/>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矩形 225"/>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7" name="矩形 226"/>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8" name="矩形 227"/>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9" name="文本框 228"/>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37" name="文本框 236"/>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81" name="组 65"/>
          <p:cNvGrpSpPr/>
          <p:nvPr userDrawn="1"/>
        </p:nvGrpSpPr>
        <p:grpSpPr>
          <a:xfrm>
            <a:off x="-6801315" y="5537689"/>
            <a:ext cx="5619138" cy="578506"/>
            <a:chOff x="5058585" y="17758837"/>
            <a:chExt cx="4833751" cy="427203"/>
          </a:xfrm>
        </p:grpSpPr>
        <p:sp>
          <p:nvSpPr>
            <p:cNvPr id="83" name="矩形 82"/>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2" name="文本框 81"/>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88"/>
          <p:cNvGrpSpPr/>
          <p:nvPr userDrawn="1"/>
        </p:nvGrpSpPr>
        <p:grpSpPr>
          <a:xfrm>
            <a:off x="-6777036" y="7273869"/>
            <a:ext cx="5594859" cy="565735"/>
            <a:chOff x="10651243" y="17775861"/>
            <a:chExt cx="4775839" cy="427203"/>
          </a:xfrm>
        </p:grpSpPr>
        <p:sp>
          <p:nvSpPr>
            <p:cNvPr id="90" name="矩形 89"/>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9" name="文本框 88"/>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94" name="文本框 93"/>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5" name="文本框 94"/>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6" name="文本框 95"/>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7" name="文本框 96"/>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8" name="文本框 97"/>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9" name="文本框 98"/>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70" name="内容占位符 14"/>
          <p:cNvSpPr>
            <a:spLocks noGrp="1"/>
          </p:cNvSpPr>
          <p:nvPr>
            <p:ph sz="quarter" idx="37"/>
          </p:nvPr>
        </p:nvSpPr>
        <p:spPr>
          <a:xfrm>
            <a:off x="-1986" y="7113843"/>
            <a:ext cx="17305736" cy="4175014"/>
          </a:xfrm>
          <a:solidFill>
            <a:schemeClr val="accent5">
              <a:lumMod val="75000"/>
              <a:alpha val="82000"/>
            </a:schemeClr>
          </a:solidFill>
        </p:spPr>
        <p:txBody>
          <a:bodyPr>
            <a:normAutofit/>
          </a:bodyPr>
          <a:lstStyle>
            <a:lvl1pPr marL="0" indent="0">
              <a:buNone/>
              <a:defRPr sz="800">
                <a:solidFill>
                  <a:schemeClr val="accent1"/>
                </a:solidFill>
              </a:defRPr>
            </a:lvl1pPr>
          </a:lstStyle>
          <a:p>
            <a:endParaRPr lang="zh-CN" altLang="en-US" dirty="0"/>
          </a:p>
        </p:txBody>
      </p:sp>
      <p:sp>
        <p:nvSpPr>
          <p:cNvPr id="100" name="Textplatzhalter 8"/>
          <p:cNvSpPr>
            <a:spLocks noGrp="1"/>
          </p:cNvSpPr>
          <p:nvPr>
            <p:ph type="body" sz="quarter" idx="14" hasCustomPrompt="1"/>
          </p:nvPr>
        </p:nvSpPr>
        <p:spPr>
          <a:xfrm>
            <a:off x="1726585" y="8531516"/>
            <a:ext cx="14774179" cy="913720"/>
          </a:xfrm>
          <a:prstGeom prst="rect">
            <a:avLst/>
          </a:prstGeom>
        </p:spPr>
        <p:txBody>
          <a:bodyPr lIns="0" tIns="0" rIns="0" bIns="0" anchor="ctr">
            <a:noAutofit/>
          </a:bodyPr>
          <a:lstStyle>
            <a:lvl1pPr marL="0" indent="0">
              <a:lnSpc>
                <a:spcPct val="100000"/>
              </a:lnSpc>
              <a:spcBef>
                <a:spcPts val="0"/>
              </a:spcBef>
              <a:spcAft>
                <a:spcPts val="0"/>
              </a:spcAft>
              <a:buNone/>
              <a:defRPr sz="44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封面副标题可在此处添加</a:t>
            </a:r>
            <a:endParaRPr lang="en-US" altLang="zh-CN" noProof="0" dirty="0"/>
          </a:p>
        </p:txBody>
      </p:sp>
      <p:sp>
        <p:nvSpPr>
          <p:cNvPr id="73" name="Textplatzhalter 3">
            <a:extLst>
              <a:ext uri="{FF2B5EF4-FFF2-40B4-BE49-F238E27FC236}">
                <a16:creationId xmlns:a16="http://schemas.microsoft.com/office/drawing/2014/main" xmlns="" id="{20E19EBB-5E87-324A-8532-4533415C7CBC}"/>
              </a:ext>
            </a:extLst>
          </p:cNvPr>
          <p:cNvSpPr>
            <a:spLocks noGrp="1"/>
          </p:cNvSpPr>
          <p:nvPr>
            <p:ph type="body" sz="quarter" idx="35"/>
          </p:nvPr>
        </p:nvSpPr>
        <p:spPr>
          <a:xfrm>
            <a:off x="1643455" y="10412465"/>
            <a:ext cx="6454299" cy="552566"/>
          </a:xfrm>
        </p:spPr>
        <p:txBody>
          <a:bodyPr anchor="b">
            <a:noAutofit/>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800" b="0" i="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marL="0" marR="0" lvl="0" indent="0" defTabSz="1828709" rtl="0" eaLnBrk="1" fontAlgn="auto" latinLnBrk="0" hangingPunct="1">
              <a:lnSpc>
                <a:spcPct val="150000"/>
              </a:lnSpc>
              <a:spcBef>
                <a:spcPts val="2000"/>
              </a:spcBef>
              <a:spcAft>
                <a:spcPts val="0"/>
              </a:spcAft>
              <a:buClrTx/>
              <a:buSzTx/>
              <a:buFont typeface="Arial" panose="020B0604020202020204" pitchFamily="34" charset="0"/>
              <a:buNone/>
              <a:tabLst/>
              <a:defRPr/>
            </a:pPr>
            <a:r>
              <a:rPr lang="zh-CN" altLang="en-US" noProof="0" dirty="0"/>
              <a:t>部门</a:t>
            </a:r>
            <a:r>
              <a:rPr lang="zh-CN" altLang="en-US" noProof="0" dirty="0" smtClean="0"/>
              <a:t>名称  </a:t>
            </a:r>
            <a:r>
              <a:rPr lang="en-US" altLang="zh-CN" noProof="0" dirty="0" smtClean="0"/>
              <a:t>|  </a:t>
            </a:r>
            <a:r>
              <a:rPr lang="zh-CN" altLang="en-US" noProof="0" dirty="0" smtClean="0"/>
              <a:t>日期</a:t>
            </a:r>
            <a:endParaRPr lang="en-US" altLang="zh-CN" noProof="0" dirty="0" smtClean="0"/>
          </a:p>
        </p:txBody>
      </p:sp>
      <p:sp>
        <p:nvSpPr>
          <p:cNvPr id="66" name="文本框 65"/>
          <p:cNvSpPr txBox="1"/>
          <p:nvPr userDrawn="1"/>
        </p:nvSpPr>
        <p:spPr>
          <a:xfrm>
            <a:off x="1571712" y="2877632"/>
            <a:ext cx="8649547" cy="951000"/>
          </a:xfrm>
          <a:prstGeom prst="rect">
            <a:avLst/>
          </a:prstGeom>
          <a:noFill/>
        </p:spPr>
        <p:txBody>
          <a:bodyPr wrap="square" rtlCol="0" anchor="ctr">
            <a:noAutofit/>
          </a:bodyPr>
          <a:lstStyle/>
          <a:p>
            <a:pPr>
              <a:lnSpc>
                <a:spcPct val="150000"/>
              </a:lnSpc>
            </a:pPr>
            <a:endParaRPr lang="zh-CN" altLang="en-US" sz="7200" dirty="0">
              <a:solidFill>
                <a:schemeClr val="bg1"/>
              </a:solidFill>
              <a:latin typeface="vivo type CN简 Bold" panose="02000800000000000000" pitchFamily="50" charset="-122"/>
              <a:ea typeface="vivo type CN简 Bold" panose="02000800000000000000" pitchFamily="50" charset="-122"/>
            </a:endParaRPr>
          </a:p>
        </p:txBody>
      </p:sp>
      <p:sp>
        <p:nvSpPr>
          <p:cNvPr id="74" name="Textplatzhalter 8"/>
          <p:cNvSpPr>
            <a:spLocks noGrp="1"/>
          </p:cNvSpPr>
          <p:nvPr>
            <p:ph type="body" sz="quarter" idx="38" hasCustomPrompt="1"/>
          </p:nvPr>
        </p:nvSpPr>
        <p:spPr>
          <a:xfrm>
            <a:off x="1714500" y="7510975"/>
            <a:ext cx="14786264" cy="913720"/>
          </a:xfrm>
          <a:prstGeom prst="rect">
            <a:avLst/>
          </a:prstGeom>
        </p:spPr>
        <p:txBody>
          <a:bodyPr lIns="0" tIns="0" rIns="0" bIns="0" anchor="ctr">
            <a:noAutofit/>
          </a:bodyPr>
          <a:lstStyle>
            <a:lvl1pPr marL="0" indent="0">
              <a:lnSpc>
                <a:spcPct val="150000"/>
              </a:lnSpc>
              <a:spcBef>
                <a:spcPts val="0"/>
              </a:spcBef>
              <a:spcAft>
                <a:spcPts val="0"/>
              </a:spcAft>
              <a:buNone/>
              <a:defRPr sz="72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en-US" altLang="zh-CN" noProof="0" dirty="0" smtClean="0"/>
              <a:t>PPT</a:t>
            </a:r>
            <a:r>
              <a:rPr lang="zh-CN" altLang="en-US" noProof="0" dirty="0" smtClean="0"/>
              <a:t>封面示意</a:t>
            </a:r>
            <a:endParaRPr lang="en-US" altLang="zh-CN" noProof="0" dirty="0"/>
          </a:p>
        </p:txBody>
      </p:sp>
    </p:spTree>
    <p:extLst>
      <p:ext uri="{BB962C8B-B14F-4D97-AF65-F5344CB8AC3E}">
        <p14:creationId xmlns:p14="http://schemas.microsoft.com/office/powerpoint/2010/main" val="2076140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132" userDrawn="1">
          <p15:clr>
            <a:srgbClr val="FBAE40"/>
          </p15:clr>
        </p15:guide>
        <p15:guide id="2" pos="1080">
          <p15:clr>
            <a:srgbClr val="FBAE40"/>
          </p15:clr>
        </p15:guide>
        <p15:guide id="3" pos="717">
          <p15:clr>
            <a:srgbClr val="FBAE40"/>
          </p15:clr>
        </p15:guide>
        <p15:guide id="4" pos="10900">
          <p15:clr>
            <a:srgbClr val="FBAE40"/>
          </p15:clr>
        </p15:guide>
        <p15:guide id="5" orient="horz" pos="8153">
          <p15:clr>
            <a:srgbClr val="FBAE40"/>
          </p15:clr>
        </p15:guide>
        <p15:guide id="6" orient="horz" pos="5295" userDrawn="1">
          <p15:clr>
            <a:srgbClr val="FBAE40"/>
          </p15:clr>
        </p15:guide>
        <p15:guide id="7" orient="horz" pos="447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内容页">
    <p:spTree>
      <p:nvGrpSpPr>
        <p:cNvPr id="1" name=""/>
        <p:cNvGrpSpPr/>
        <p:nvPr/>
      </p:nvGrpSpPr>
      <p:grpSpPr>
        <a:xfrm>
          <a:off x="0" y="0"/>
          <a:ext cx="0" cy="0"/>
          <a:chOff x="0" y="0"/>
          <a:chExt cx="0" cy="0"/>
        </a:xfrm>
      </p:grpSpPr>
      <p:sp>
        <p:nvSpPr>
          <p:cNvPr id="73" name="矩形 72"/>
          <p:cNvSpPr/>
          <p:nvPr userDrawn="1"/>
        </p:nvSpPr>
        <p:spPr>
          <a:xfrm>
            <a:off x="1177800" y="2643834"/>
            <a:ext cx="10816733" cy="10299053"/>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userDrawn="1"/>
        </p:nvSpPr>
        <p:spPr>
          <a:xfrm>
            <a:off x="12380031" y="2644775"/>
            <a:ext cx="10816733" cy="10298114"/>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vivo type CN简 Regular" panose="02000500000000000000" charset="-122"/>
              <a:ea typeface="vivo type CN简 Regular" panose="02000500000000000000" charset="-122"/>
              <a:cs typeface="+mn-cs"/>
              <a:sym typeface="Helvetica Neue Medium"/>
            </a:endParaRPr>
          </a:p>
        </p:txBody>
      </p:sp>
      <p:sp>
        <p:nvSpPr>
          <p:cNvPr id="75" name="内容占位符 4"/>
          <p:cNvSpPr>
            <a:spLocks noGrp="1"/>
          </p:cNvSpPr>
          <p:nvPr>
            <p:ph sz="quarter" idx="76"/>
          </p:nvPr>
        </p:nvSpPr>
        <p:spPr>
          <a:xfrm>
            <a:off x="1574800" y="7418898"/>
            <a:ext cx="9940640" cy="5190197"/>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78" name="图片占位符 2"/>
          <p:cNvSpPr>
            <a:spLocks noGrp="1"/>
          </p:cNvSpPr>
          <p:nvPr>
            <p:ph type="pic" sz="quarter" idx="77"/>
          </p:nvPr>
        </p:nvSpPr>
        <p:spPr>
          <a:xfrm>
            <a:off x="12416050" y="2659876"/>
            <a:ext cx="10814050" cy="4407206"/>
          </a:xfrm>
        </p:spPr>
        <p:txBody>
          <a:bodyPr>
            <a:normAutofit/>
          </a:bodyPr>
          <a:lstStyle>
            <a:lvl1pPr marL="0" indent="0" algn="ctr">
              <a:buNone/>
              <a:defRPr sz="3200">
                <a:latin typeface="vivo type CN简 Light" panose="02000400000000000000" charset="-122"/>
                <a:ea typeface="vivo type CN简 Light" panose="02000400000000000000" charset="-122"/>
              </a:defRPr>
            </a:lvl1pPr>
          </a:lstStyle>
          <a:p>
            <a:endParaRPr kumimoji="1" lang="zh-CN" altLang="en-US"/>
          </a:p>
        </p:txBody>
      </p:sp>
      <p:sp>
        <p:nvSpPr>
          <p:cNvPr id="83" name="矩形 82">
            <a:extLst>
              <a:ext uri="{FF2B5EF4-FFF2-40B4-BE49-F238E27FC236}">
                <a16:creationId xmlns:a16="http://schemas.microsoft.com/office/drawing/2014/main" xmlns="" id="{48C9F55C-BA16-42C4-BCAB-F3474B0BFC3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6" name="矩形 85">
            <a:extLst>
              <a:ext uri="{FF2B5EF4-FFF2-40B4-BE49-F238E27FC236}">
                <a16:creationId xmlns:a16="http://schemas.microsoft.com/office/drawing/2014/main" xmlns="" id="{EEBCB9B6-4D3A-48E5-9E90-492F45326A4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7" name="文本框 86">
            <a:extLst>
              <a:ext uri="{FF2B5EF4-FFF2-40B4-BE49-F238E27FC236}">
                <a16:creationId xmlns:a16="http://schemas.microsoft.com/office/drawing/2014/main" xmlns="" id="{3FD7C691-3A70-47F2-A2F0-05338C8E6302}"/>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176">
            <a:extLst>
              <a:ext uri="{FF2B5EF4-FFF2-40B4-BE49-F238E27FC236}">
                <a16:creationId xmlns:a16="http://schemas.microsoft.com/office/drawing/2014/main" xmlns="" id="{D1D292D1-08E8-489D-A60C-8137F07E644A}"/>
              </a:ext>
            </a:extLst>
          </p:cNvPr>
          <p:cNvGrpSpPr/>
          <p:nvPr userDrawn="1"/>
        </p:nvGrpSpPr>
        <p:grpSpPr>
          <a:xfrm>
            <a:off x="-6773395" y="2090748"/>
            <a:ext cx="5591218" cy="553087"/>
            <a:chOff x="-5043485" y="1380803"/>
            <a:chExt cx="4785749" cy="427203"/>
          </a:xfrm>
        </p:grpSpPr>
        <p:sp>
          <p:nvSpPr>
            <p:cNvPr id="89" name="矩形 88">
              <a:extLst>
                <a:ext uri="{FF2B5EF4-FFF2-40B4-BE49-F238E27FC236}">
                  <a16:creationId xmlns:a16="http://schemas.microsoft.com/office/drawing/2014/main" xmlns="" id="{28DF166D-861C-4E17-AFC7-01BE03F0806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a:extLst>
                <a:ext uri="{FF2B5EF4-FFF2-40B4-BE49-F238E27FC236}">
                  <a16:creationId xmlns:a16="http://schemas.microsoft.com/office/drawing/2014/main" xmlns="" id="{DCB0697E-964C-405B-AA56-4559D05F0FA6}"/>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a:extLst>
                <a:ext uri="{FF2B5EF4-FFF2-40B4-BE49-F238E27FC236}">
                  <a16:creationId xmlns:a16="http://schemas.microsoft.com/office/drawing/2014/main" xmlns="" id="{DD6B0342-38EA-4FA8-B228-7EA8956E2710}"/>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xmlns="" id="{1C0C0379-531C-42ED-ADC1-C2A8FA04C17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94" name="文本框 93">
            <a:extLst>
              <a:ext uri="{FF2B5EF4-FFF2-40B4-BE49-F238E27FC236}">
                <a16:creationId xmlns:a16="http://schemas.microsoft.com/office/drawing/2014/main" xmlns="" id="{852FB511-80F7-4825-B800-F2F166712E76}"/>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6" name="组 183">
            <a:extLst>
              <a:ext uri="{FF2B5EF4-FFF2-40B4-BE49-F238E27FC236}">
                <a16:creationId xmlns:a16="http://schemas.microsoft.com/office/drawing/2014/main" xmlns="" id="{5672C2B1-CE34-41CC-A7CA-E60C3A3C8FFF}"/>
              </a:ext>
            </a:extLst>
          </p:cNvPr>
          <p:cNvGrpSpPr/>
          <p:nvPr userDrawn="1"/>
        </p:nvGrpSpPr>
        <p:grpSpPr>
          <a:xfrm>
            <a:off x="-6773395" y="3767590"/>
            <a:ext cx="5591218" cy="612425"/>
            <a:chOff x="16164196" y="17698000"/>
            <a:chExt cx="4785749" cy="427203"/>
          </a:xfrm>
        </p:grpSpPr>
        <p:sp>
          <p:nvSpPr>
            <p:cNvPr id="98" name="矩形 97">
              <a:extLst>
                <a:ext uri="{FF2B5EF4-FFF2-40B4-BE49-F238E27FC236}">
                  <a16:creationId xmlns:a16="http://schemas.microsoft.com/office/drawing/2014/main" xmlns="" id="{12DCB1C0-5C29-4190-B366-7AC18C07CA0F}"/>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xmlns="" id="{BC93CD35-A7C5-482C-8C0B-5BD05C74D5C7}"/>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B65B12BE-AFF3-449A-9224-AE1272C32A72}"/>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xmlns="" id="{DCE14A45-A622-4657-ADDA-9102A9C59075}"/>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7" name="矩形 126">
            <a:extLst>
              <a:ext uri="{FF2B5EF4-FFF2-40B4-BE49-F238E27FC236}">
                <a16:creationId xmlns:a16="http://schemas.microsoft.com/office/drawing/2014/main" xmlns="" id="{7E49C88C-4DF0-42FF-85E4-80E4D206C768}"/>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2E596213-5711-41D1-92FF-F7ABF4498381}"/>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60CE9105-AC57-4605-8122-D3400D872311}"/>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09B7FC6E-5F66-400E-87F8-FB5763A88801}"/>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文本框 130">
            <a:extLst>
              <a:ext uri="{FF2B5EF4-FFF2-40B4-BE49-F238E27FC236}">
                <a16:creationId xmlns:a16="http://schemas.microsoft.com/office/drawing/2014/main" xmlns="" id="{EFCE15F4-F7C3-4756-BA82-7F7CD5FD03A2}"/>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2" name="组 209">
            <a:extLst>
              <a:ext uri="{FF2B5EF4-FFF2-40B4-BE49-F238E27FC236}">
                <a16:creationId xmlns:a16="http://schemas.microsoft.com/office/drawing/2014/main" xmlns="" id="{71C8C109-18AC-4C66-8082-6E67020CE868}"/>
              </a:ext>
            </a:extLst>
          </p:cNvPr>
          <p:cNvGrpSpPr/>
          <p:nvPr userDrawn="1"/>
        </p:nvGrpSpPr>
        <p:grpSpPr>
          <a:xfrm>
            <a:off x="-6795697" y="8992657"/>
            <a:ext cx="5613520" cy="549889"/>
            <a:chOff x="-3429000" y="10020646"/>
            <a:chExt cx="3171264" cy="549889"/>
          </a:xfrm>
        </p:grpSpPr>
        <p:sp>
          <p:nvSpPr>
            <p:cNvPr id="133" name="矩形 132">
              <a:extLst>
                <a:ext uri="{FF2B5EF4-FFF2-40B4-BE49-F238E27FC236}">
                  <a16:creationId xmlns:a16="http://schemas.microsoft.com/office/drawing/2014/main" xmlns="" id="{B96D2BA6-0BE5-468C-AA0C-E5398D0D7FF3}"/>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xmlns="" id="{71141753-4F90-4F74-ACDF-CA688AC1868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057E0D37-3BAF-4E5E-B281-3BEDE2D118E7}"/>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12084AA8-6816-4CAF-9AB0-2FA30FD69BE1}"/>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7" name="文本框 136">
            <a:extLst>
              <a:ext uri="{FF2B5EF4-FFF2-40B4-BE49-F238E27FC236}">
                <a16:creationId xmlns:a16="http://schemas.microsoft.com/office/drawing/2014/main" xmlns="" id="{61F57816-3050-4FAE-AA95-081A09BCFEBE}"/>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8" name="矩形 137">
            <a:extLst>
              <a:ext uri="{FF2B5EF4-FFF2-40B4-BE49-F238E27FC236}">
                <a16:creationId xmlns:a16="http://schemas.microsoft.com/office/drawing/2014/main" xmlns="" id="{9AF19305-D3FF-4570-A1B0-19F4EBAAA0CB}"/>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xmlns="" id="{B1F629D8-0479-41E2-8FB4-4EAC36BACBEE}"/>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xmlns="" id="{75E64383-918F-4848-AB4A-387B49E3E7FD}"/>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xmlns="" id="{20458158-96F4-407A-832A-D3B23603ACFD}"/>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文本框 141">
            <a:extLst>
              <a:ext uri="{FF2B5EF4-FFF2-40B4-BE49-F238E27FC236}">
                <a16:creationId xmlns:a16="http://schemas.microsoft.com/office/drawing/2014/main" xmlns="" id="{B55AC5A5-B04E-4A4D-8651-64399AEE06E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3" name="矩形 142">
            <a:extLst>
              <a:ext uri="{FF2B5EF4-FFF2-40B4-BE49-F238E27FC236}">
                <a16:creationId xmlns:a16="http://schemas.microsoft.com/office/drawing/2014/main" xmlns="" id="{95C1E344-8BD9-435F-9924-E692D0B049B9}"/>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xmlns="" id="{F62A00B2-F274-4A06-BAF2-5F30D9A9EEA7}"/>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xmlns="" id="{964306D3-7365-40AC-B657-414EA124C7C8}"/>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xmlns="" id="{07BFCF2E-0A29-4A09-A525-9F1B983FD9B1}"/>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038459BF-00B1-42AC-A22F-43DF5038F059}"/>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xmlns="" id="{2D3A7D50-C3E8-4995-945D-DF215E4C2FDD}"/>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文本框 148">
            <a:extLst>
              <a:ext uri="{FF2B5EF4-FFF2-40B4-BE49-F238E27FC236}">
                <a16:creationId xmlns:a16="http://schemas.microsoft.com/office/drawing/2014/main" xmlns="" id="{7F71F955-BEF7-4046-9743-05A99B52BB8B}"/>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xmlns="" id="{D198BA9A-736B-4AE2-BC78-E30C874F61D2}"/>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1" name="组 65">
            <a:extLst>
              <a:ext uri="{FF2B5EF4-FFF2-40B4-BE49-F238E27FC236}">
                <a16:creationId xmlns:a16="http://schemas.microsoft.com/office/drawing/2014/main" xmlns="" id="{BF59BD44-BFFB-487D-9591-338B50C382AE}"/>
              </a:ext>
            </a:extLst>
          </p:cNvPr>
          <p:cNvGrpSpPr/>
          <p:nvPr userDrawn="1"/>
        </p:nvGrpSpPr>
        <p:grpSpPr>
          <a:xfrm>
            <a:off x="-6801315" y="5537689"/>
            <a:ext cx="5619138" cy="578506"/>
            <a:chOff x="5058585" y="17758837"/>
            <a:chExt cx="4833751" cy="427203"/>
          </a:xfrm>
        </p:grpSpPr>
        <p:sp>
          <p:nvSpPr>
            <p:cNvPr id="152" name="矩形 151">
              <a:extLst>
                <a:ext uri="{FF2B5EF4-FFF2-40B4-BE49-F238E27FC236}">
                  <a16:creationId xmlns:a16="http://schemas.microsoft.com/office/drawing/2014/main" xmlns="" id="{71079095-0219-4B52-98B2-9640044537A9}"/>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4DB11F6F-12E2-474D-8773-D8616BB278F0}"/>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9E6791A1-FB86-42BC-A5CA-53EBA5B02435}"/>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EBD84E50-7D22-48C1-8EB9-BD049B2AABE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xmlns="" id="{DDD16DB2-F0E0-43B9-BFBE-21F8E30ECA68}"/>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7" name="组 88">
            <a:extLst>
              <a:ext uri="{FF2B5EF4-FFF2-40B4-BE49-F238E27FC236}">
                <a16:creationId xmlns:a16="http://schemas.microsoft.com/office/drawing/2014/main" xmlns="" id="{2C77EE3B-AEDF-478C-A91A-6374039358C4}"/>
              </a:ext>
            </a:extLst>
          </p:cNvPr>
          <p:cNvGrpSpPr/>
          <p:nvPr userDrawn="1"/>
        </p:nvGrpSpPr>
        <p:grpSpPr>
          <a:xfrm>
            <a:off x="-6777036" y="7273869"/>
            <a:ext cx="5594859" cy="565735"/>
            <a:chOff x="10651243" y="17775861"/>
            <a:chExt cx="4775839" cy="427203"/>
          </a:xfrm>
        </p:grpSpPr>
        <p:sp>
          <p:nvSpPr>
            <p:cNvPr id="158" name="矩形 157">
              <a:extLst>
                <a:ext uri="{FF2B5EF4-FFF2-40B4-BE49-F238E27FC236}">
                  <a16:creationId xmlns:a16="http://schemas.microsoft.com/office/drawing/2014/main" xmlns="" id="{5C9D9D6D-7B9F-4868-85A6-2055E7A87FFF}"/>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xmlns="" id="{8B54E415-25B4-48A5-9808-D618234480F8}"/>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xmlns="" id="{D14CFA35-6C01-40C4-B807-0ACE7FCFE2C0}"/>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xmlns="" id="{AC4AFFC2-DD80-4168-878A-3C6B2E74A4AE}"/>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xmlns="" id="{6364824E-9FD5-410D-80D1-577CB662DC53}"/>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3" name="文本框 162">
            <a:extLst>
              <a:ext uri="{FF2B5EF4-FFF2-40B4-BE49-F238E27FC236}">
                <a16:creationId xmlns:a16="http://schemas.microsoft.com/office/drawing/2014/main" xmlns="" id="{57C9619D-CD06-41DF-A783-F1A43F0D70B0}"/>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xmlns="" id="{49A50869-6C7C-4E54-978A-FF4BAB799B2A}"/>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5" name="文本框 164">
            <a:extLst>
              <a:ext uri="{FF2B5EF4-FFF2-40B4-BE49-F238E27FC236}">
                <a16:creationId xmlns:a16="http://schemas.microsoft.com/office/drawing/2014/main" xmlns="" id="{0D093A46-0725-436E-870D-CA8B24437394}"/>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xmlns="" id="{BB38835C-2149-436B-AFCC-01C0CBD29DA7}"/>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xmlns="" id="{04559A16-0B75-478A-A9DD-2D28276FCCC3}"/>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xmlns="" id="{14FB9528-DC2E-499F-B531-E4A8DF800D37}"/>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xmlns="" id="{AEF45566-0C06-4908-B23E-DE2EB9465334}"/>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1" name="内容占位符 4"/>
          <p:cNvSpPr>
            <a:spLocks noGrp="1"/>
          </p:cNvSpPr>
          <p:nvPr>
            <p:ph sz="quarter" idx="78"/>
          </p:nvPr>
        </p:nvSpPr>
        <p:spPr>
          <a:xfrm>
            <a:off x="12818077" y="7418898"/>
            <a:ext cx="9940640" cy="5190197"/>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pic>
        <p:nvPicPr>
          <p:cNvPr id="68" name="图片 6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4" name="图片占位符 2"/>
          <p:cNvSpPr>
            <a:spLocks noGrp="1"/>
          </p:cNvSpPr>
          <p:nvPr>
            <p:ph type="pic" sz="quarter" idx="79"/>
          </p:nvPr>
        </p:nvSpPr>
        <p:spPr>
          <a:xfrm>
            <a:off x="1161696" y="2659876"/>
            <a:ext cx="10814050" cy="4407206"/>
          </a:xfrm>
        </p:spPr>
        <p:txBody>
          <a:bodyPr>
            <a:normAutofit/>
          </a:bodyPr>
          <a:lstStyle>
            <a:lvl1pPr marL="0" indent="0" algn="ctr">
              <a:buNone/>
              <a:defRPr sz="3200">
                <a:latin typeface="vivo type CN简 Light" panose="02000400000000000000" charset="-122"/>
                <a:ea typeface="vivo type CN简 Light" panose="02000400000000000000" charset="-122"/>
              </a:defRPr>
            </a:lvl1pPr>
          </a:lstStyle>
          <a:p>
            <a:endParaRPr kumimoji="1" lang="zh-CN" altLang="en-US"/>
          </a:p>
        </p:txBody>
      </p:sp>
      <p:sp>
        <p:nvSpPr>
          <p:cNvPr id="82"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84"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1" pos="717">
          <p15:clr>
            <a:srgbClr val="FBAE40"/>
          </p15:clr>
        </p15:guide>
        <p15:guide id="12" pos="354">
          <p15:clr>
            <a:srgbClr val="FBAE40"/>
          </p15:clr>
        </p15:guide>
        <p15:guide id="14" pos="14620">
          <p15:clr>
            <a:srgbClr val="FBAE40"/>
          </p15:clr>
        </p15:guide>
        <p15:guide id="15" pos="15006">
          <p15:clr>
            <a:srgbClr val="FBAE40"/>
          </p15:clr>
        </p15:guide>
        <p15:guide id="20" orient="horz" pos="487" userDrawn="1">
          <p15:clr>
            <a:srgbClr val="FBAE40"/>
          </p15:clr>
        </p15:guide>
        <p15:guide id="24" orient="horz" pos="8153">
          <p15:clr>
            <a:srgbClr val="FBAE40"/>
          </p15:clr>
        </p15:guide>
        <p15:guide id="25" orient="horz" pos="1666" userDrawn="1">
          <p15:clr>
            <a:srgbClr val="FBAE40"/>
          </p15:clr>
        </p15:guide>
        <p15:guide id="26" orient="horz" pos="797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内容页">
    <p:spTree>
      <p:nvGrpSpPr>
        <p:cNvPr id="1" name=""/>
        <p:cNvGrpSpPr/>
        <p:nvPr/>
      </p:nvGrpSpPr>
      <p:grpSpPr>
        <a:xfrm>
          <a:off x="0" y="0"/>
          <a:ext cx="0" cy="0"/>
          <a:chOff x="0" y="0"/>
          <a:chExt cx="0" cy="0"/>
        </a:xfrm>
      </p:grpSpPr>
      <p:sp>
        <p:nvSpPr>
          <p:cNvPr id="42" name="矩形 41"/>
          <p:cNvSpPr/>
          <p:nvPr userDrawn="1"/>
        </p:nvSpPr>
        <p:spPr>
          <a:xfrm>
            <a:off x="1135271" y="2643835"/>
            <a:ext cx="6923529"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矩形 42"/>
          <p:cNvSpPr/>
          <p:nvPr userDrawn="1"/>
        </p:nvSpPr>
        <p:spPr>
          <a:xfrm>
            <a:off x="16284860" y="2643835"/>
            <a:ext cx="6925452"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矩形 43"/>
          <p:cNvSpPr/>
          <p:nvPr userDrawn="1"/>
        </p:nvSpPr>
        <p:spPr>
          <a:xfrm>
            <a:off x="8715254" y="2643835"/>
            <a:ext cx="691506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图片占位符 2"/>
          <p:cNvSpPr>
            <a:spLocks noGrp="1"/>
          </p:cNvSpPr>
          <p:nvPr>
            <p:ph type="pic" sz="quarter" idx="77"/>
          </p:nvPr>
        </p:nvSpPr>
        <p:spPr>
          <a:xfrm>
            <a:off x="8709757" y="2643835"/>
            <a:ext cx="6920563" cy="3492806"/>
          </a:xfrm>
        </p:spPr>
        <p:txBody>
          <a:bodyPr>
            <a:normAutofit/>
          </a:bodyPr>
          <a:lstStyle>
            <a:lvl1pPr marL="0" indent="0" algn="ctr">
              <a:buNone/>
              <a:defRPr sz="3200"/>
            </a:lvl1pPr>
          </a:lstStyle>
          <a:p>
            <a:endParaRPr kumimoji="1" lang="zh-CN" altLang="en-US"/>
          </a:p>
        </p:txBody>
      </p:sp>
      <p:sp>
        <p:nvSpPr>
          <p:cNvPr id="89" name="图片占位符 2"/>
          <p:cNvSpPr>
            <a:spLocks noGrp="1"/>
          </p:cNvSpPr>
          <p:nvPr>
            <p:ph type="pic" sz="quarter" idx="79"/>
          </p:nvPr>
        </p:nvSpPr>
        <p:spPr>
          <a:xfrm>
            <a:off x="16281277" y="2609849"/>
            <a:ext cx="6920563" cy="3526791"/>
          </a:xfrm>
        </p:spPr>
        <p:txBody>
          <a:bodyPr>
            <a:normAutofit/>
          </a:bodyPr>
          <a:lstStyle>
            <a:lvl1pPr marL="0" indent="0" algn="ctr">
              <a:buNone/>
              <a:defRPr sz="3200"/>
            </a:lvl1pPr>
          </a:lstStyle>
          <a:p>
            <a:endParaRPr kumimoji="1" lang="zh-CN" altLang="en-US"/>
          </a:p>
        </p:txBody>
      </p:sp>
      <p:sp>
        <p:nvSpPr>
          <p:cNvPr id="93" name="矩形 92">
            <a:extLst>
              <a:ext uri="{FF2B5EF4-FFF2-40B4-BE49-F238E27FC236}">
                <a16:creationId xmlns:a16="http://schemas.microsoft.com/office/drawing/2014/main" xmlns="" id="{6A5CF640-65C7-4C65-8E5D-3C4E5B788417}"/>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94" name="矩形 93">
            <a:extLst>
              <a:ext uri="{FF2B5EF4-FFF2-40B4-BE49-F238E27FC236}">
                <a16:creationId xmlns:a16="http://schemas.microsoft.com/office/drawing/2014/main" xmlns="" id="{9F36BB82-A703-4E8B-81C5-1F2192D7363B}"/>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5" name="文本框 94">
            <a:extLst>
              <a:ext uri="{FF2B5EF4-FFF2-40B4-BE49-F238E27FC236}">
                <a16:creationId xmlns:a16="http://schemas.microsoft.com/office/drawing/2014/main" xmlns="" id="{F4E2DABC-0A8D-4F48-A5B3-AD9DDC49CA3A}"/>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6" name="组 176">
            <a:extLst>
              <a:ext uri="{FF2B5EF4-FFF2-40B4-BE49-F238E27FC236}">
                <a16:creationId xmlns:a16="http://schemas.microsoft.com/office/drawing/2014/main" xmlns="" id="{4E25DD8F-7F9D-419C-AAC1-61616FE01034}"/>
              </a:ext>
            </a:extLst>
          </p:cNvPr>
          <p:cNvGrpSpPr/>
          <p:nvPr userDrawn="1"/>
        </p:nvGrpSpPr>
        <p:grpSpPr>
          <a:xfrm>
            <a:off x="-6773395" y="2090748"/>
            <a:ext cx="5591218" cy="553087"/>
            <a:chOff x="-5043485" y="1380803"/>
            <a:chExt cx="4785749" cy="427203"/>
          </a:xfrm>
        </p:grpSpPr>
        <p:sp>
          <p:nvSpPr>
            <p:cNvPr id="97" name="矩形 96">
              <a:extLst>
                <a:ext uri="{FF2B5EF4-FFF2-40B4-BE49-F238E27FC236}">
                  <a16:creationId xmlns:a16="http://schemas.microsoft.com/office/drawing/2014/main" xmlns="" id="{EF8CE8F5-975A-43FF-81B7-1342976ED0A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矩形 97">
              <a:extLst>
                <a:ext uri="{FF2B5EF4-FFF2-40B4-BE49-F238E27FC236}">
                  <a16:creationId xmlns:a16="http://schemas.microsoft.com/office/drawing/2014/main" xmlns="" id="{9DF6FC70-27B8-4634-9E99-5231380574E4}"/>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9" name="矩形 98">
              <a:extLst>
                <a:ext uri="{FF2B5EF4-FFF2-40B4-BE49-F238E27FC236}">
                  <a16:creationId xmlns:a16="http://schemas.microsoft.com/office/drawing/2014/main" xmlns="" id="{D73533B1-45B5-4C61-9D57-489FC00BD8D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0" name="矩形 99">
              <a:extLst>
                <a:ext uri="{FF2B5EF4-FFF2-40B4-BE49-F238E27FC236}">
                  <a16:creationId xmlns:a16="http://schemas.microsoft.com/office/drawing/2014/main" xmlns="" id="{B5D5DC67-0F39-4834-96A8-B2CF13D9E55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01" name="文本框 100">
            <a:extLst>
              <a:ext uri="{FF2B5EF4-FFF2-40B4-BE49-F238E27FC236}">
                <a16:creationId xmlns:a16="http://schemas.microsoft.com/office/drawing/2014/main" xmlns="" id="{400D481D-66AB-4FBB-AC37-F8FDB186E77B}"/>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02" name="组 183">
            <a:extLst>
              <a:ext uri="{FF2B5EF4-FFF2-40B4-BE49-F238E27FC236}">
                <a16:creationId xmlns:a16="http://schemas.microsoft.com/office/drawing/2014/main" xmlns="" id="{1C91BEF5-64A9-4096-BCBB-656EB40048F0}"/>
              </a:ext>
            </a:extLst>
          </p:cNvPr>
          <p:cNvGrpSpPr/>
          <p:nvPr userDrawn="1"/>
        </p:nvGrpSpPr>
        <p:grpSpPr>
          <a:xfrm>
            <a:off x="-6773395" y="3767590"/>
            <a:ext cx="5591218" cy="612425"/>
            <a:chOff x="16164196" y="17698000"/>
            <a:chExt cx="4785749" cy="427203"/>
          </a:xfrm>
        </p:grpSpPr>
        <p:sp>
          <p:nvSpPr>
            <p:cNvPr id="103" name="矩形 102">
              <a:extLst>
                <a:ext uri="{FF2B5EF4-FFF2-40B4-BE49-F238E27FC236}">
                  <a16:creationId xmlns:a16="http://schemas.microsoft.com/office/drawing/2014/main" xmlns="" id="{40201BBB-3EF8-471D-A100-761792947DF0}"/>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32E6A3A0-8CC1-475E-B8D6-02B6BBE4305E}"/>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9F18DB31-305A-4FA4-AE38-DCABE23C0173}"/>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xmlns="" id="{5199932F-7F1B-489F-9AC7-12BC18713920}"/>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3" name="矩形 132">
            <a:extLst>
              <a:ext uri="{FF2B5EF4-FFF2-40B4-BE49-F238E27FC236}">
                <a16:creationId xmlns:a16="http://schemas.microsoft.com/office/drawing/2014/main" xmlns="" id="{D8D25B9E-26AC-4656-9644-3D27F480F28E}"/>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xmlns="" id="{1C680DED-FC42-4551-8869-57F04131CC92}"/>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04308477-A913-4BF6-88AC-157D06D7779C}"/>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54B9D2C4-1227-417C-B0F5-705DF1D63D13}"/>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文本框 136">
            <a:extLst>
              <a:ext uri="{FF2B5EF4-FFF2-40B4-BE49-F238E27FC236}">
                <a16:creationId xmlns:a16="http://schemas.microsoft.com/office/drawing/2014/main" xmlns="" id="{5194619F-F8A3-4B4E-927E-64769D64EE4A}"/>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8" name="组 209">
            <a:extLst>
              <a:ext uri="{FF2B5EF4-FFF2-40B4-BE49-F238E27FC236}">
                <a16:creationId xmlns:a16="http://schemas.microsoft.com/office/drawing/2014/main" xmlns="" id="{FB46530F-CCB7-4E10-B6AD-AC9A283489CA}"/>
              </a:ext>
            </a:extLst>
          </p:cNvPr>
          <p:cNvGrpSpPr/>
          <p:nvPr userDrawn="1"/>
        </p:nvGrpSpPr>
        <p:grpSpPr>
          <a:xfrm>
            <a:off x="-6795697" y="8992657"/>
            <a:ext cx="5613520" cy="549889"/>
            <a:chOff x="-3429000" y="10020646"/>
            <a:chExt cx="3171264" cy="549889"/>
          </a:xfrm>
        </p:grpSpPr>
        <p:sp>
          <p:nvSpPr>
            <p:cNvPr id="139" name="矩形 138">
              <a:extLst>
                <a:ext uri="{FF2B5EF4-FFF2-40B4-BE49-F238E27FC236}">
                  <a16:creationId xmlns:a16="http://schemas.microsoft.com/office/drawing/2014/main" xmlns="" id="{0D7E2F19-5C0E-43E0-AA4C-3689AF62E24B}"/>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xmlns="" id="{CACFF86B-E028-49DA-85E9-4BAC9242E9F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xmlns="" id="{B68B12A8-88B7-48F5-A15B-2DED078853EF}"/>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xmlns="" id="{312B5EBF-80DA-4697-B4B3-6C7C4CCC7A7A}"/>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3" name="文本框 142">
            <a:extLst>
              <a:ext uri="{FF2B5EF4-FFF2-40B4-BE49-F238E27FC236}">
                <a16:creationId xmlns:a16="http://schemas.microsoft.com/office/drawing/2014/main" xmlns="" id="{B17DB659-7AC7-4175-9FA2-9F3A54615E8B}"/>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4" name="矩形 143">
            <a:extLst>
              <a:ext uri="{FF2B5EF4-FFF2-40B4-BE49-F238E27FC236}">
                <a16:creationId xmlns:a16="http://schemas.microsoft.com/office/drawing/2014/main" xmlns="" id="{CF06A1CC-A671-4379-9C35-F9357E4AA258}"/>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xmlns="" id="{6158DF03-357F-47B8-89FD-42032C895B94}"/>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xmlns="" id="{1D0F52F3-DEDD-4FA3-9C99-1DDEC430C5E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B9539138-7B5D-4CA6-9734-37B09641C1BF}"/>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文本框 147">
            <a:extLst>
              <a:ext uri="{FF2B5EF4-FFF2-40B4-BE49-F238E27FC236}">
                <a16:creationId xmlns:a16="http://schemas.microsoft.com/office/drawing/2014/main" xmlns="" id="{C17945AF-09E6-47E4-8057-FF01137B860E}"/>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9" name="矩形 148">
            <a:extLst>
              <a:ext uri="{FF2B5EF4-FFF2-40B4-BE49-F238E27FC236}">
                <a16:creationId xmlns:a16="http://schemas.microsoft.com/office/drawing/2014/main" xmlns="" id="{F247A5F7-76FC-4971-9474-77D7ED6D227F}"/>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矩形 149">
            <a:extLst>
              <a:ext uri="{FF2B5EF4-FFF2-40B4-BE49-F238E27FC236}">
                <a16:creationId xmlns:a16="http://schemas.microsoft.com/office/drawing/2014/main" xmlns="" id="{E09711ED-7039-41D9-9BAF-301656F250F8}"/>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xmlns="" id="{4861F3DC-522D-49DA-A70A-6F4551489E6F}"/>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xmlns="" id="{1C68C5FE-E10B-4E3A-AEFD-0A794CF8E41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E07B87BC-F314-432A-B4B5-635FDC4C9BE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49ED82D3-4B6F-4104-B477-6CD9C50F465E}"/>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文本框 154">
            <a:extLst>
              <a:ext uri="{FF2B5EF4-FFF2-40B4-BE49-F238E27FC236}">
                <a16:creationId xmlns:a16="http://schemas.microsoft.com/office/drawing/2014/main" xmlns="" id="{85596064-67E5-4973-96B9-0DE045FDFB60}"/>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6" name="文本框 155">
            <a:extLst>
              <a:ext uri="{FF2B5EF4-FFF2-40B4-BE49-F238E27FC236}">
                <a16:creationId xmlns:a16="http://schemas.microsoft.com/office/drawing/2014/main" xmlns="" id="{2AC999B5-E59A-44D7-A6B5-66C8CD8E9D51}"/>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7" name="组 65">
            <a:extLst>
              <a:ext uri="{FF2B5EF4-FFF2-40B4-BE49-F238E27FC236}">
                <a16:creationId xmlns:a16="http://schemas.microsoft.com/office/drawing/2014/main" xmlns="" id="{6F9C77D8-EFD4-4D34-84D9-C2F929561E6A}"/>
              </a:ext>
            </a:extLst>
          </p:cNvPr>
          <p:cNvGrpSpPr/>
          <p:nvPr userDrawn="1"/>
        </p:nvGrpSpPr>
        <p:grpSpPr>
          <a:xfrm>
            <a:off x="-6801315" y="5537689"/>
            <a:ext cx="5619138" cy="578506"/>
            <a:chOff x="5058585" y="17758837"/>
            <a:chExt cx="4833751" cy="427203"/>
          </a:xfrm>
        </p:grpSpPr>
        <p:sp>
          <p:nvSpPr>
            <p:cNvPr id="158" name="矩形 157">
              <a:extLst>
                <a:ext uri="{FF2B5EF4-FFF2-40B4-BE49-F238E27FC236}">
                  <a16:creationId xmlns:a16="http://schemas.microsoft.com/office/drawing/2014/main" xmlns="" id="{ECB3C325-A1D3-497D-B737-F756C40B1FC3}"/>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xmlns="" id="{E583370B-7C67-4A6E-B4F3-1EE1C8A07E1F}"/>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xmlns="" id="{2E98EC71-52DE-4FF5-ADD3-A44410871020}"/>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xmlns="" id="{066D3FE1-0F14-4D91-B4BC-1EBBB47C8268}"/>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xmlns="" id="{99054DAB-D9C2-499B-8A81-1297D4DD144F}"/>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63" name="组 88">
            <a:extLst>
              <a:ext uri="{FF2B5EF4-FFF2-40B4-BE49-F238E27FC236}">
                <a16:creationId xmlns:a16="http://schemas.microsoft.com/office/drawing/2014/main" xmlns="" id="{255ED48A-89AA-4494-BCFF-F89157F826A8}"/>
              </a:ext>
            </a:extLst>
          </p:cNvPr>
          <p:cNvGrpSpPr/>
          <p:nvPr userDrawn="1"/>
        </p:nvGrpSpPr>
        <p:grpSpPr>
          <a:xfrm>
            <a:off x="-6777036" y="7273869"/>
            <a:ext cx="5594859" cy="565735"/>
            <a:chOff x="10651243" y="17775861"/>
            <a:chExt cx="4775839" cy="427203"/>
          </a:xfrm>
        </p:grpSpPr>
        <p:sp>
          <p:nvSpPr>
            <p:cNvPr id="164" name="矩形 163">
              <a:extLst>
                <a:ext uri="{FF2B5EF4-FFF2-40B4-BE49-F238E27FC236}">
                  <a16:creationId xmlns:a16="http://schemas.microsoft.com/office/drawing/2014/main" xmlns="" id="{F2416C5B-B26A-4B83-A0ED-AC176D58D993}"/>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矩形 164">
              <a:extLst>
                <a:ext uri="{FF2B5EF4-FFF2-40B4-BE49-F238E27FC236}">
                  <a16:creationId xmlns:a16="http://schemas.microsoft.com/office/drawing/2014/main" xmlns="" id="{63F32759-FE0E-4CAD-A5D5-220836B3C641}"/>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矩形 165">
              <a:extLst>
                <a:ext uri="{FF2B5EF4-FFF2-40B4-BE49-F238E27FC236}">
                  <a16:creationId xmlns:a16="http://schemas.microsoft.com/office/drawing/2014/main" xmlns="" id="{BF5DBB36-7DBB-4728-94FF-8A34B966F394}"/>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矩形 166">
              <a:extLst>
                <a:ext uri="{FF2B5EF4-FFF2-40B4-BE49-F238E27FC236}">
                  <a16:creationId xmlns:a16="http://schemas.microsoft.com/office/drawing/2014/main" xmlns="" id="{7AB8E82A-2B9B-4EC8-AA41-FC724F24BF31}"/>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8" name="文本框 167">
            <a:extLst>
              <a:ext uri="{FF2B5EF4-FFF2-40B4-BE49-F238E27FC236}">
                <a16:creationId xmlns:a16="http://schemas.microsoft.com/office/drawing/2014/main" xmlns="" id="{43D4F633-EBB8-47C9-96BA-F06CEC404D72}"/>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9" name="文本框 168">
            <a:extLst>
              <a:ext uri="{FF2B5EF4-FFF2-40B4-BE49-F238E27FC236}">
                <a16:creationId xmlns:a16="http://schemas.microsoft.com/office/drawing/2014/main" xmlns="" id="{FA5786B7-CA2B-471F-A1F9-3C4684999904}"/>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0" name="文本框 169">
            <a:extLst>
              <a:ext uri="{FF2B5EF4-FFF2-40B4-BE49-F238E27FC236}">
                <a16:creationId xmlns:a16="http://schemas.microsoft.com/office/drawing/2014/main" xmlns="" id="{1F0F83EC-7862-4F4C-89F5-01C237B368AD}"/>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1" name="文本框 170">
            <a:extLst>
              <a:ext uri="{FF2B5EF4-FFF2-40B4-BE49-F238E27FC236}">
                <a16:creationId xmlns:a16="http://schemas.microsoft.com/office/drawing/2014/main" xmlns="" id="{19926769-8443-418E-BE4C-D1848054D54C}"/>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2" name="文本框 171">
            <a:extLst>
              <a:ext uri="{FF2B5EF4-FFF2-40B4-BE49-F238E27FC236}">
                <a16:creationId xmlns:a16="http://schemas.microsoft.com/office/drawing/2014/main" xmlns="" id="{6F55450C-EEA6-4B39-BCA5-C2D700AD12E6}"/>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3" name="文本框 172">
            <a:extLst>
              <a:ext uri="{FF2B5EF4-FFF2-40B4-BE49-F238E27FC236}">
                <a16:creationId xmlns:a16="http://schemas.microsoft.com/office/drawing/2014/main" xmlns="" id="{F9715CAC-ECD4-43B5-9F98-E0C08A981CFD}"/>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4" name="文本框 173">
            <a:extLst>
              <a:ext uri="{FF2B5EF4-FFF2-40B4-BE49-F238E27FC236}">
                <a16:creationId xmlns:a16="http://schemas.microsoft.com/office/drawing/2014/main" xmlns="" id="{7603D823-A65B-40BF-AE69-13AE52BB6D1B}"/>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5" name="文本框 174">
            <a:extLst>
              <a:ext uri="{FF2B5EF4-FFF2-40B4-BE49-F238E27FC236}">
                <a16:creationId xmlns:a16="http://schemas.microsoft.com/office/drawing/2014/main" xmlns="" id="{EDBC3312-4626-4019-A478-36979F3E745E}"/>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3" name="内容占位符 4"/>
          <p:cNvSpPr>
            <a:spLocks noGrp="1"/>
          </p:cNvSpPr>
          <p:nvPr>
            <p:ph sz="quarter" idx="81"/>
          </p:nvPr>
        </p:nvSpPr>
        <p:spPr>
          <a:xfrm>
            <a:off x="154105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84" name="内容占位符 4"/>
          <p:cNvSpPr>
            <a:spLocks noGrp="1"/>
          </p:cNvSpPr>
          <p:nvPr>
            <p:ph sz="quarter" idx="82"/>
          </p:nvPr>
        </p:nvSpPr>
        <p:spPr>
          <a:xfrm>
            <a:off x="911257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85" name="内容占位符 4"/>
          <p:cNvSpPr>
            <a:spLocks noGrp="1"/>
          </p:cNvSpPr>
          <p:nvPr>
            <p:ph sz="quarter" idx="83"/>
          </p:nvPr>
        </p:nvSpPr>
        <p:spPr>
          <a:xfrm>
            <a:off x="16684096" y="6422530"/>
            <a:ext cx="6114925" cy="6186565"/>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pic>
        <p:nvPicPr>
          <p:cNvPr id="71" name="图片 7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7" name="图片占位符 2"/>
          <p:cNvSpPr>
            <a:spLocks noGrp="1"/>
          </p:cNvSpPr>
          <p:nvPr>
            <p:ph type="pic" sz="quarter" idx="84"/>
          </p:nvPr>
        </p:nvSpPr>
        <p:spPr>
          <a:xfrm>
            <a:off x="1160369" y="2634592"/>
            <a:ext cx="6894847" cy="3492806"/>
          </a:xfrm>
        </p:spPr>
        <p:txBody>
          <a:bodyPr>
            <a:normAutofit/>
          </a:bodyPr>
          <a:lstStyle>
            <a:lvl1pPr marL="0" indent="0" algn="ctr">
              <a:buNone/>
              <a:defRPr sz="3200"/>
            </a:lvl1pPr>
          </a:lstStyle>
          <a:p>
            <a:endParaRPr kumimoji="1" lang="zh-CN" altLang="en-US"/>
          </a:p>
        </p:txBody>
      </p:sp>
      <p:sp>
        <p:nvSpPr>
          <p:cNvPr id="81"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82"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1" pos="717">
          <p15:clr>
            <a:srgbClr val="FBAE40"/>
          </p15:clr>
        </p15:guide>
        <p15:guide id="12" pos="354">
          <p15:clr>
            <a:srgbClr val="FBAE40"/>
          </p15:clr>
        </p15:guide>
        <p15:guide id="14" pos="14620">
          <p15:clr>
            <a:srgbClr val="FBAE40"/>
          </p15:clr>
        </p15:guide>
        <p15:guide id="15" pos="15006">
          <p15:clr>
            <a:srgbClr val="FBAE40"/>
          </p15:clr>
        </p15:guide>
        <p15:guide id="20" orient="horz" pos="487" userDrawn="1">
          <p15:clr>
            <a:srgbClr val="FBAE40"/>
          </p15:clr>
        </p15:guide>
        <p15:guide id="21" orient="horz" pos="1644" userDrawn="1">
          <p15:clr>
            <a:srgbClr val="FBAE40"/>
          </p15:clr>
        </p15:guide>
        <p15:guide id="24" orient="horz" pos="8153">
          <p15:clr>
            <a:srgbClr val="FBAE40"/>
          </p15:clr>
        </p15:guide>
        <p15:guide id="25" orient="horz" pos="797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内容页">
    <p:spTree>
      <p:nvGrpSpPr>
        <p:cNvPr id="1" name=""/>
        <p:cNvGrpSpPr/>
        <p:nvPr/>
      </p:nvGrpSpPr>
      <p:grpSpPr>
        <a:xfrm>
          <a:off x="0" y="0"/>
          <a:ext cx="0" cy="0"/>
          <a:chOff x="0" y="0"/>
          <a:chExt cx="0" cy="0"/>
        </a:xfrm>
      </p:grpSpPr>
      <p:sp>
        <p:nvSpPr>
          <p:cNvPr id="42" name="矩形 41"/>
          <p:cNvSpPr/>
          <p:nvPr userDrawn="1"/>
        </p:nvSpPr>
        <p:spPr>
          <a:xfrm>
            <a:off x="1135271" y="2643835"/>
            <a:ext cx="5154243"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矩形 42"/>
          <p:cNvSpPr/>
          <p:nvPr userDrawn="1"/>
        </p:nvSpPr>
        <p:spPr>
          <a:xfrm>
            <a:off x="12426041" y="2643835"/>
            <a:ext cx="515822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矩形 43"/>
          <p:cNvSpPr/>
          <p:nvPr userDrawn="1"/>
        </p:nvSpPr>
        <p:spPr>
          <a:xfrm>
            <a:off x="6785615" y="2643835"/>
            <a:ext cx="515127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矩形 71"/>
          <p:cNvSpPr/>
          <p:nvPr userDrawn="1"/>
        </p:nvSpPr>
        <p:spPr>
          <a:xfrm>
            <a:off x="18051024" y="2643835"/>
            <a:ext cx="5158226" cy="10295176"/>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xmlns="" id="{9A353CFD-7D5B-4E18-9BBE-31EE281C6DA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95" name="矩形 94">
            <a:extLst>
              <a:ext uri="{FF2B5EF4-FFF2-40B4-BE49-F238E27FC236}">
                <a16:creationId xmlns:a16="http://schemas.microsoft.com/office/drawing/2014/main" xmlns="" id="{FE3D92DC-705F-4D27-81CE-D62C06A6A0EB}"/>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6" name="文本框 95">
            <a:extLst>
              <a:ext uri="{FF2B5EF4-FFF2-40B4-BE49-F238E27FC236}">
                <a16:creationId xmlns:a16="http://schemas.microsoft.com/office/drawing/2014/main" xmlns="" id="{CE55B1F0-F421-426B-8928-362869BE65FD}"/>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8" name="组 176">
            <a:extLst>
              <a:ext uri="{FF2B5EF4-FFF2-40B4-BE49-F238E27FC236}">
                <a16:creationId xmlns:a16="http://schemas.microsoft.com/office/drawing/2014/main" xmlns="" id="{CE05989D-C032-4EE7-9C72-EC90CF16CB82}"/>
              </a:ext>
            </a:extLst>
          </p:cNvPr>
          <p:cNvGrpSpPr/>
          <p:nvPr userDrawn="1"/>
        </p:nvGrpSpPr>
        <p:grpSpPr>
          <a:xfrm>
            <a:off x="-6773395" y="2090748"/>
            <a:ext cx="5591218" cy="553087"/>
            <a:chOff x="-5043485" y="1380803"/>
            <a:chExt cx="4785749" cy="427203"/>
          </a:xfrm>
        </p:grpSpPr>
        <p:sp>
          <p:nvSpPr>
            <p:cNvPr id="99" name="矩形 98">
              <a:extLst>
                <a:ext uri="{FF2B5EF4-FFF2-40B4-BE49-F238E27FC236}">
                  <a16:creationId xmlns:a16="http://schemas.microsoft.com/office/drawing/2014/main" xmlns="" id="{61268E27-AAB6-4CB9-8CE6-50F71B2A6BF4}"/>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2" name="矩形 101">
              <a:extLst>
                <a:ext uri="{FF2B5EF4-FFF2-40B4-BE49-F238E27FC236}">
                  <a16:creationId xmlns:a16="http://schemas.microsoft.com/office/drawing/2014/main" xmlns="" id="{D4F1BB8F-E445-48CD-97E1-6796264EFBD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矩形 103">
              <a:extLst>
                <a:ext uri="{FF2B5EF4-FFF2-40B4-BE49-F238E27FC236}">
                  <a16:creationId xmlns:a16="http://schemas.microsoft.com/office/drawing/2014/main" xmlns="" id="{0886715F-D6E2-49AA-BFB7-4B3115E029BB}"/>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6" name="矩形 105">
              <a:extLst>
                <a:ext uri="{FF2B5EF4-FFF2-40B4-BE49-F238E27FC236}">
                  <a16:creationId xmlns:a16="http://schemas.microsoft.com/office/drawing/2014/main" xmlns="" id="{80924DF0-2C99-4BA6-BBE2-09B32E3FFAD7}"/>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07" name="文本框 106">
            <a:extLst>
              <a:ext uri="{FF2B5EF4-FFF2-40B4-BE49-F238E27FC236}">
                <a16:creationId xmlns:a16="http://schemas.microsoft.com/office/drawing/2014/main" xmlns="" id="{61F2D004-AB15-4ADE-9B57-703EE0BB8FD5}"/>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08" name="组 183">
            <a:extLst>
              <a:ext uri="{FF2B5EF4-FFF2-40B4-BE49-F238E27FC236}">
                <a16:creationId xmlns:a16="http://schemas.microsoft.com/office/drawing/2014/main" xmlns="" id="{3E3F1EE4-73C8-47D6-AC60-88A060C65D16}"/>
              </a:ext>
            </a:extLst>
          </p:cNvPr>
          <p:cNvGrpSpPr/>
          <p:nvPr userDrawn="1"/>
        </p:nvGrpSpPr>
        <p:grpSpPr>
          <a:xfrm>
            <a:off x="-6773395" y="3767590"/>
            <a:ext cx="5591218" cy="612425"/>
            <a:chOff x="16164196" y="17698000"/>
            <a:chExt cx="4785749" cy="427203"/>
          </a:xfrm>
        </p:grpSpPr>
        <p:sp>
          <p:nvSpPr>
            <p:cNvPr id="110" name="矩形 109">
              <a:extLst>
                <a:ext uri="{FF2B5EF4-FFF2-40B4-BE49-F238E27FC236}">
                  <a16:creationId xmlns:a16="http://schemas.microsoft.com/office/drawing/2014/main" xmlns="" id="{8937E239-8D9F-4BAB-865C-FEDDB63E49F1}"/>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D30B32A5-B1C3-4A66-A928-ED6E680ADC6F}"/>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xmlns="" id="{E6DC8E78-559E-49EA-9F2B-98852CE8463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xmlns="" id="{98BAFECF-5EE8-4698-B3E1-80FCD2905064}"/>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5" name="矩形 134">
            <a:extLst>
              <a:ext uri="{FF2B5EF4-FFF2-40B4-BE49-F238E27FC236}">
                <a16:creationId xmlns:a16="http://schemas.microsoft.com/office/drawing/2014/main" xmlns="" id="{EEFC0DD7-BC5E-4AD9-9834-A4EF3A126DE2}"/>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76A5CB59-6B81-48C8-8108-F332AB164019}"/>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xmlns="" id="{B2287061-0C24-4216-870C-4FEB2B824FB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xmlns="" id="{3887FA24-0C91-4B63-8D8E-609FED274804}"/>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文本框 138">
            <a:extLst>
              <a:ext uri="{FF2B5EF4-FFF2-40B4-BE49-F238E27FC236}">
                <a16:creationId xmlns:a16="http://schemas.microsoft.com/office/drawing/2014/main" xmlns="" id="{B60DB91B-E594-4543-B72D-5AACCF33E64E}"/>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40" name="组 209">
            <a:extLst>
              <a:ext uri="{FF2B5EF4-FFF2-40B4-BE49-F238E27FC236}">
                <a16:creationId xmlns:a16="http://schemas.microsoft.com/office/drawing/2014/main" xmlns="" id="{4C2E876E-2668-4CCC-810E-EF09A864E1E4}"/>
              </a:ext>
            </a:extLst>
          </p:cNvPr>
          <p:cNvGrpSpPr/>
          <p:nvPr userDrawn="1"/>
        </p:nvGrpSpPr>
        <p:grpSpPr>
          <a:xfrm>
            <a:off x="-6795697" y="8992657"/>
            <a:ext cx="5613520" cy="549889"/>
            <a:chOff x="-3429000" y="10020646"/>
            <a:chExt cx="3171264" cy="549889"/>
          </a:xfrm>
        </p:grpSpPr>
        <p:sp>
          <p:nvSpPr>
            <p:cNvPr id="141" name="矩形 140">
              <a:extLst>
                <a:ext uri="{FF2B5EF4-FFF2-40B4-BE49-F238E27FC236}">
                  <a16:creationId xmlns:a16="http://schemas.microsoft.com/office/drawing/2014/main" xmlns="" id="{7F83A457-4D8D-413A-966C-9F1435721E12}"/>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xmlns="" id="{A26F26F9-E53D-443C-B69E-DA0066579007}"/>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xmlns="" id="{D38DA9CD-8299-40D2-B5A9-5A277223BF4F}"/>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xmlns="" id="{3E3D5FD4-0D0E-4014-83C6-52867674BC39}"/>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5" name="文本框 144">
            <a:extLst>
              <a:ext uri="{FF2B5EF4-FFF2-40B4-BE49-F238E27FC236}">
                <a16:creationId xmlns:a16="http://schemas.microsoft.com/office/drawing/2014/main" xmlns="" id="{1505A19C-7052-4F2D-9161-90753C64E3E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6" name="矩形 145">
            <a:extLst>
              <a:ext uri="{FF2B5EF4-FFF2-40B4-BE49-F238E27FC236}">
                <a16:creationId xmlns:a16="http://schemas.microsoft.com/office/drawing/2014/main" xmlns="" id="{333B4AB7-9258-4FC6-92D4-CB6E224DC90A}"/>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B13598E5-6F97-4093-BA20-69F114226C40}"/>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xmlns="" id="{3878794B-B969-4E59-9C75-ECCFEDD3B619}"/>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xmlns="" id="{E274A831-9449-4C5F-8D3A-6658EB44C317}"/>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文本框 149">
            <a:extLst>
              <a:ext uri="{FF2B5EF4-FFF2-40B4-BE49-F238E27FC236}">
                <a16:creationId xmlns:a16="http://schemas.microsoft.com/office/drawing/2014/main" xmlns="" id="{E9229E36-ED2E-4B91-A230-9BBD15907794}"/>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1" name="矩形 150">
            <a:extLst>
              <a:ext uri="{FF2B5EF4-FFF2-40B4-BE49-F238E27FC236}">
                <a16:creationId xmlns:a16="http://schemas.microsoft.com/office/drawing/2014/main" xmlns="" id="{71CA3019-CAEE-419C-A1F8-FE36C59FFC0A}"/>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xmlns="" id="{24C7C8BB-4693-41DB-8117-AF0E880D19FC}"/>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AF82A40F-ACFD-4334-B31E-3D5E323CD121}"/>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D1858B7A-BB4B-472F-9BC9-FF703525FD7B}"/>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5C1FD838-41F3-4521-BBE0-974EAD54FAEE}"/>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xmlns="" id="{DCE1DFFD-0BFB-4568-A2CD-7A3CB80EEB46}"/>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文本框 156">
            <a:extLst>
              <a:ext uri="{FF2B5EF4-FFF2-40B4-BE49-F238E27FC236}">
                <a16:creationId xmlns:a16="http://schemas.microsoft.com/office/drawing/2014/main" xmlns="" id="{5E20FC05-7097-4B3F-89D0-91ACA885EC3A}"/>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8" name="文本框 157">
            <a:extLst>
              <a:ext uri="{FF2B5EF4-FFF2-40B4-BE49-F238E27FC236}">
                <a16:creationId xmlns:a16="http://schemas.microsoft.com/office/drawing/2014/main" xmlns="" id="{292C8688-A51D-4F16-95C7-EF6CC5B3C61C}"/>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9" name="组 65">
            <a:extLst>
              <a:ext uri="{FF2B5EF4-FFF2-40B4-BE49-F238E27FC236}">
                <a16:creationId xmlns:a16="http://schemas.microsoft.com/office/drawing/2014/main" xmlns="" id="{E343692E-58F0-46A4-9BE6-A27926A1B066}"/>
              </a:ext>
            </a:extLst>
          </p:cNvPr>
          <p:cNvGrpSpPr/>
          <p:nvPr userDrawn="1"/>
        </p:nvGrpSpPr>
        <p:grpSpPr>
          <a:xfrm>
            <a:off x="-6801315" y="5537689"/>
            <a:ext cx="5619138" cy="578506"/>
            <a:chOff x="5058585" y="17758837"/>
            <a:chExt cx="4833751" cy="427203"/>
          </a:xfrm>
        </p:grpSpPr>
        <p:sp>
          <p:nvSpPr>
            <p:cNvPr id="160" name="矩形 159">
              <a:extLst>
                <a:ext uri="{FF2B5EF4-FFF2-40B4-BE49-F238E27FC236}">
                  <a16:creationId xmlns:a16="http://schemas.microsoft.com/office/drawing/2014/main" xmlns="" id="{F3A2AD89-5505-4FA9-BB54-88199042B4AF}"/>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xmlns="" id="{27383E8E-0957-4292-92F3-BCFE717E2CBC}"/>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矩形 161">
              <a:extLst>
                <a:ext uri="{FF2B5EF4-FFF2-40B4-BE49-F238E27FC236}">
                  <a16:creationId xmlns:a16="http://schemas.microsoft.com/office/drawing/2014/main" xmlns="" id="{F7E98032-D9DF-46B2-B7BD-EAAEB9233062}"/>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矩形 162">
              <a:extLst>
                <a:ext uri="{FF2B5EF4-FFF2-40B4-BE49-F238E27FC236}">
                  <a16:creationId xmlns:a16="http://schemas.microsoft.com/office/drawing/2014/main" xmlns="" id="{F9DBA96A-07B4-4299-BA6C-DCE8682653D2}"/>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4" name="文本框 163">
            <a:extLst>
              <a:ext uri="{FF2B5EF4-FFF2-40B4-BE49-F238E27FC236}">
                <a16:creationId xmlns:a16="http://schemas.microsoft.com/office/drawing/2014/main" xmlns="" id="{4A5E9F48-3BD1-42F9-A9D7-942C7D38DFAC}"/>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65" name="组 88">
            <a:extLst>
              <a:ext uri="{FF2B5EF4-FFF2-40B4-BE49-F238E27FC236}">
                <a16:creationId xmlns:a16="http://schemas.microsoft.com/office/drawing/2014/main" xmlns="" id="{A2CCE472-42FE-4BD2-BF41-048B92728265}"/>
              </a:ext>
            </a:extLst>
          </p:cNvPr>
          <p:cNvGrpSpPr/>
          <p:nvPr userDrawn="1"/>
        </p:nvGrpSpPr>
        <p:grpSpPr>
          <a:xfrm>
            <a:off x="-6777036" y="7273869"/>
            <a:ext cx="5594859" cy="565735"/>
            <a:chOff x="10651243" y="17775861"/>
            <a:chExt cx="4775839" cy="427203"/>
          </a:xfrm>
        </p:grpSpPr>
        <p:sp>
          <p:nvSpPr>
            <p:cNvPr id="166" name="矩形 165">
              <a:extLst>
                <a:ext uri="{FF2B5EF4-FFF2-40B4-BE49-F238E27FC236}">
                  <a16:creationId xmlns:a16="http://schemas.microsoft.com/office/drawing/2014/main" xmlns="" id="{C3B801A6-E8E8-4E3D-88F4-570B93E565CB}"/>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矩形 166">
              <a:extLst>
                <a:ext uri="{FF2B5EF4-FFF2-40B4-BE49-F238E27FC236}">
                  <a16:creationId xmlns:a16="http://schemas.microsoft.com/office/drawing/2014/main" xmlns="" id="{ED837674-A6B5-424C-BC08-135CF510DDF3}"/>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矩形 167">
              <a:extLst>
                <a:ext uri="{FF2B5EF4-FFF2-40B4-BE49-F238E27FC236}">
                  <a16:creationId xmlns:a16="http://schemas.microsoft.com/office/drawing/2014/main" xmlns="" id="{CD9F0340-4C18-44E9-A189-F1C6F738C942}"/>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矩形 168">
              <a:extLst>
                <a:ext uri="{FF2B5EF4-FFF2-40B4-BE49-F238E27FC236}">
                  <a16:creationId xmlns:a16="http://schemas.microsoft.com/office/drawing/2014/main" xmlns="" id="{BC27B166-B476-4344-B4B8-7451264E044E}"/>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0" name="文本框 169">
            <a:extLst>
              <a:ext uri="{FF2B5EF4-FFF2-40B4-BE49-F238E27FC236}">
                <a16:creationId xmlns:a16="http://schemas.microsoft.com/office/drawing/2014/main" xmlns="" id="{E6998066-9F98-4640-A333-BEECE255AF9F}"/>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1" name="文本框 170">
            <a:extLst>
              <a:ext uri="{FF2B5EF4-FFF2-40B4-BE49-F238E27FC236}">
                <a16:creationId xmlns:a16="http://schemas.microsoft.com/office/drawing/2014/main" xmlns="" id="{64A7BFC2-F3EC-4C4F-A551-38DAF8E0622E}"/>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2" name="文本框 171">
            <a:extLst>
              <a:ext uri="{FF2B5EF4-FFF2-40B4-BE49-F238E27FC236}">
                <a16:creationId xmlns:a16="http://schemas.microsoft.com/office/drawing/2014/main" xmlns="" id="{6B507B74-6DA6-47AF-8E31-2E3397D863D3}"/>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3" name="文本框 172">
            <a:extLst>
              <a:ext uri="{FF2B5EF4-FFF2-40B4-BE49-F238E27FC236}">
                <a16:creationId xmlns:a16="http://schemas.microsoft.com/office/drawing/2014/main" xmlns="" id="{C64E81D6-B70F-4D91-A981-E732FA5C9077}"/>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4" name="文本框 173">
            <a:extLst>
              <a:ext uri="{FF2B5EF4-FFF2-40B4-BE49-F238E27FC236}">
                <a16:creationId xmlns:a16="http://schemas.microsoft.com/office/drawing/2014/main" xmlns="" id="{67C62A06-F2E7-44FB-847F-355DF8AFEA47}"/>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5" name="文本框 174">
            <a:extLst>
              <a:ext uri="{FF2B5EF4-FFF2-40B4-BE49-F238E27FC236}">
                <a16:creationId xmlns:a16="http://schemas.microsoft.com/office/drawing/2014/main" xmlns="" id="{F8C00BD2-D129-46BE-9ED9-C9AAC6425074}"/>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6" name="文本框 175">
            <a:extLst>
              <a:ext uri="{FF2B5EF4-FFF2-40B4-BE49-F238E27FC236}">
                <a16:creationId xmlns:a16="http://schemas.microsoft.com/office/drawing/2014/main" xmlns="" id="{B13E6F4F-F3C1-4A5E-80AF-3D3D863E4EE1}"/>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7" name="文本框 176">
            <a:extLst>
              <a:ext uri="{FF2B5EF4-FFF2-40B4-BE49-F238E27FC236}">
                <a16:creationId xmlns:a16="http://schemas.microsoft.com/office/drawing/2014/main" xmlns="" id="{431C3D33-F44A-47E1-A326-C67CE6F00E49}"/>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80" name="内容占位符 4"/>
          <p:cNvSpPr>
            <a:spLocks noGrp="1"/>
          </p:cNvSpPr>
          <p:nvPr>
            <p:ph sz="quarter" idx="83"/>
          </p:nvPr>
        </p:nvSpPr>
        <p:spPr>
          <a:xfrm>
            <a:off x="1458140"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83" name="内容占位符 4"/>
          <p:cNvSpPr>
            <a:spLocks noGrp="1"/>
          </p:cNvSpPr>
          <p:nvPr>
            <p:ph sz="quarter" idx="84"/>
          </p:nvPr>
        </p:nvSpPr>
        <p:spPr>
          <a:xfrm>
            <a:off x="7100267"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84" name="内容占位符 4"/>
          <p:cNvSpPr>
            <a:spLocks noGrp="1"/>
          </p:cNvSpPr>
          <p:nvPr>
            <p:ph sz="quarter" idx="85"/>
          </p:nvPr>
        </p:nvSpPr>
        <p:spPr>
          <a:xfrm>
            <a:off x="12740693"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97" name="内容占位符 4"/>
          <p:cNvSpPr>
            <a:spLocks noGrp="1"/>
          </p:cNvSpPr>
          <p:nvPr>
            <p:ph sz="quarter" idx="86"/>
          </p:nvPr>
        </p:nvSpPr>
        <p:spPr>
          <a:xfrm>
            <a:off x="18372625" y="5740732"/>
            <a:ext cx="4521973" cy="6868363"/>
          </a:xfrm>
        </p:spPr>
        <p:txBody>
          <a:bodyPr>
            <a:normAutofit/>
          </a:bodyPr>
          <a:lstStyle>
            <a:lvl1pPr marL="342900"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4000317" indent="-342900">
              <a:lnSpc>
                <a:spcPct val="150000"/>
              </a:lnSpc>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pic>
        <p:nvPicPr>
          <p:cNvPr id="73" name="图片 7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8" name="图片占位符 2"/>
          <p:cNvSpPr>
            <a:spLocks noGrp="1"/>
          </p:cNvSpPr>
          <p:nvPr>
            <p:ph type="pic" sz="quarter" idx="87"/>
          </p:nvPr>
        </p:nvSpPr>
        <p:spPr>
          <a:xfrm>
            <a:off x="1167581" y="2657976"/>
            <a:ext cx="5121933" cy="2861010"/>
          </a:xfrm>
        </p:spPr>
        <p:txBody>
          <a:bodyPr>
            <a:normAutofit/>
          </a:bodyPr>
          <a:lstStyle>
            <a:lvl1pPr marL="0" indent="0" algn="ctr">
              <a:buNone/>
              <a:defRPr sz="3200"/>
            </a:lvl1pPr>
          </a:lstStyle>
          <a:p>
            <a:endParaRPr kumimoji="1" lang="zh-CN" altLang="en-US" dirty="0"/>
          </a:p>
        </p:txBody>
      </p:sp>
      <p:sp>
        <p:nvSpPr>
          <p:cNvPr id="79" name="图片占位符 2"/>
          <p:cNvSpPr>
            <a:spLocks noGrp="1"/>
          </p:cNvSpPr>
          <p:nvPr>
            <p:ph type="pic" sz="quarter" idx="88"/>
          </p:nvPr>
        </p:nvSpPr>
        <p:spPr>
          <a:xfrm>
            <a:off x="6814958" y="2657976"/>
            <a:ext cx="5121933" cy="2861010"/>
          </a:xfrm>
        </p:spPr>
        <p:txBody>
          <a:bodyPr>
            <a:normAutofit/>
          </a:bodyPr>
          <a:lstStyle>
            <a:lvl1pPr marL="0" indent="0" algn="ctr">
              <a:buNone/>
              <a:defRPr sz="3200"/>
            </a:lvl1pPr>
          </a:lstStyle>
          <a:p>
            <a:endParaRPr kumimoji="1" lang="zh-CN" altLang="en-US" dirty="0"/>
          </a:p>
        </p:txBody>
      </p:sp>
      <p:sp>
        <p:nvSpPr>
          <p:cNvPr id="81" name="图片占位符 2"/>
          <p:cNvSpPr>
            <a:spLocks noGrp="1"/>
          </p:cNvSpPr>
          <p:nvPr>
            <p:ph type="pic" sz="quarter" idx="89"/>
          </p:nvPr>
        </p:nvSpPr>
        <p:spPr>
          <a:xfrm>
            <a:off x="12403648" y="2657976"/>
            <a:ext cx="5121933" cy="2861010"/>
          </a:xfrm>
        </p:spPr>
        <p:txBody>
          <a:bodyPr>
            <a:normAutofit/>
          </a:bodyPr>
          <a:lstStyle>
            <a:lvl1pPr marL="0" indent="0" algn="ctr">
              <a:buNone/>
              <a:defRPr sz="3200"/>
            </a:lvl1pPr>
          </a:lstStyle>
          <a:p>
            <a:endParaRPr kumimoji="1" lang="zh-CN" altLang="en-US" dirty="0"/>
          </a:p>
        </p:txBody>
      </p:sp>
      <p:sp>
        <p:nvSpPr>
          <p:cNvPr id="82" name="图片占位符 2"/>
          <p:cNvSpPr>
            <a:spLocks noGrp="1"/>
          </p:cNvSpPr>
          <p:nvPr>
            <p:ph type="pic" sz="quarter" idx="90"/>
          </p:nvPr>
        </p:nvSpPr>
        <p:spPr>
          <a:xfrm>
            <a:off x="18051024" y="2657976"/>
            <a:ext cx="5121933" cy="2861010"/>
          </a:xfrm>
        </p:spPr>
        <p:txBody>
          <a:bodyPr>
            <a:normAutofit/>
          </a:bodyPr>
          <a:lstStyle>
            <a:lvl1pPr marL="0" indent="0" algn="ctr">
              <a:buNone/>
              <a:defRPr sz="3200"/>
            </a:lvl1pPr>
          </a:lstStyle>
          <a:p>
            <a:endParaRPr kumimoji="1" lang="zh-CN" altLang="en-US" dirty="0"/>
          </a:p>
        </p:txBody>
      </p:sp>
      <p:sp>
        <p:nvSpPr>
          <p:cNvPr id="89"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90"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1" pos="717">
          <p15:clr>
            <a:srgbClr val="FBAE40"/>
          </p15:clr>
        </p15:guide>
        <p15:guide id="12" pos="331" userDrawn="1">
          <p15:clr>
            <a:srgbClr val="FBAE40"/>
          </p15:clr>
        </p15:guide>
        <p15:guide id="14" pos="14620">
          <p15:clr>
            <a:srgbClr val="FBAE40"/>
          </p15:clr>
        </p15:guide>
        <p15:guide id="15" pos="15006">
          <p15:clr>
            <a:srgbClr val="FBAE40"/>
          </p15:clr>
        </p15:guide>
        <p15:guide id="20" orient="horz" pos="487" userDrawn="1">
          <p15:clr>
            <a:srgbClr val="FBAE40"/>
          </p15:clr>
        </p15:guide>
        <p15:guide id="21" orient="horz" pos="1666" userDrawn="1">
          <p15:clr>
            <a:srgbClr val="FBAE40"/>
          </p15:clr>
        </p15:guide>
        <p15:guide id="24" orient="horz" pos="8153">
          <p15:clr>
            <a:srgbClr val="FBAE40"/>
          </p15:clr>
        </p15:guide>
        <p15:guide id="25" orient="horz" pos="794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尾页">
    <p:bg>
      <p:bgPr>
        <a:solidFill>
          <a:srgbClr val="415FFF"/>
        </a:solidFill>
        <a:effectLst/>
      </p:bgPr>
    </p:bg>
    <p:spTree>
      <p:nvGrpSpPr>
        <p:cNvPr id="1" name=""/>
        <p:cNvGrpSpPr/>
        <p:nvPr/>
      </p:nvGrpSpPr>
      <p:grpSpPr>
        <a:xfrm>
          <a:off x="0" y="0"/>
          <a:ext cx="0" cy="0"/>
          <a:chOff x="0" y="0"/>
          <a:chExt cx="0" cy="0"/>
        </a:xfrm>
      </p:grpSpPr>
      <p:sp>
        <p:nvSpPr>
          <p:cNvPr id="2" name="矩形 1"/>
          <p:cNvSpPr/>
          <p:nvPr userDrawn="1"/>
        </p:nvSpPr>
        <p:spPr>
          <a:xfrm>
            <a:off x="1356052" y="2985477"/>
            <a:ext cx="16352161" cy="3662541"/>
          </a:xfrm>
          <a:prstGeom prst="rect">
            <a:avLst/>
          </a:prstGeom>
        </p:spPr>
        <p:txBody>
          <a:bodyPr wrap="square">
            <a:spAutoFit/>
          </a:bodyPr>
          <a:lstStyle/>
          <a:p>
            <a:pPr lvl="0"/>
            <a:r>
              <a:rPr lang="en-US" altLang="zh-CN"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THANK YOU.</a:t>
            </a:r>
          </a:p>
          <a:p>
            <a:pPr lvl="0"/>
            <a:r>
              <a:rPr lang="zh-CN" altLang="en-US"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谢谢。</a:t>
            </a:r>
            <a:endParaRPr lang="en-US" altLang="zh-CN" sz="11600" b="1" i="0" noProof="0" dirty="0">
              <a:solidFill>
                <a:schemeClr val="bg1"/>
              </a:solidFill>
              <a:latin typeface="vivo type CN简 Bold" panose="02000800000000000000" pitchFamily="50" charset="-122"/>
              <a:ea typeface="vivo type CN简 Bold" panose="02000800000000000000" pitchFamily="50" charset="-122"/>
              <a:cs typeface="vivo type CNS" charset="-122"/>
            </a:endParaRPr>
          </a:p>
        </p:txBody>
      </p:sp>
      <p:sp>
        <p:nvSpPr>
          <p:cNvPr id="70" name="矩形 69">
            <a:extLst>
              <a:ext uri="{FF2B5EF4-FFF2-40B4-BE49-F238E27FC236}">
                <a16:creationId xmlns:a16="http://schemas.microsoft.com/office/drawing/2014/main" xmlns="" id="{8BA1FB61-1F86-4E3A-8ED9-11A8718BAC47}"/>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1" name="矩形 70">
            <a:extLst>
              <a:ext uri="{FF2B5EF4-FFF2-40B4-BE49-F238E27FC236}">
                <a16:creationId xmlns:a16="http://schemas.microsoft.com/office/drawing/2014/main" xmlns="" id="{7EEBC3EE-6BBB-41A0-A575-A455A43D1FB9}"/>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2" name="文本框 71">
            <a:extLst>
              <a:ext uri="{FF2B5EF4-FFF2-40B4-BE49-F238E27FC236}">
                <a16:creationId xmlns:a16="http://schemas.microsoft.com/office/drawing/2014/main" xmlns="" id="{A134314B-CEC4-4196-AA16-46E719A94AE4}"/>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3" name="组 176">
            <a:extLst>
              <a:ext uri="{FF2B5EF4-FFF2-40B4-BE49-F238E27FC236}">
                <a16:creationId xmlns:a16="http://schemas.microsoft.com/office/drawing/2014/main" xmlns="" id="{279F56B0-D17E-407B-B410-C7368439E9C8}"/>
              </a:ext>
            </a:extLst>
          </p:cNvPr>
          <p:cNvGrpSpPr/>
          <p:nvPr userDrawn="1"/>
        </p:nvGrpSpPr>
        <p:grpSpPr>
          <a:xfrm>
            <a:off x="-6773395" y="2090748"/>
            <a:ext cx="5591218" cy="553087"/>
            <a:chOff x="-5043485" y="1380803"/>
            <a:chExt cx="4785749" cy="427203"/>
          </a:xfrm>
        </p:grpSpPr>
        <p:sp>
          <p:nvSpPr>
            <p:cNvPr id="74" name="矩形 73">
              <a:extLst>
                <a:ext uri="{FF2B5EF4-FFF2-40B4-BE49-F238E27FC236}">
                  <a16:creationId xmlns:a16="http://schemas.microsoft.com/office/drawing/2014/main" xmlns="" id="{3BDAA519-93EB-4F76-A63C-1B8BDECE59F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矩形 74">
              <a:extLst>
                <a:ext uri="{FF2B5EF4-FFF2-40B4-BE49-F238E27FC236}">
                  <a16:creationId xmlns:a16="http://schemas.microsoft.com/office/drawing/2014/main" xmlns="" id="{39B73C58-C3D3-49E7-9750-1C9D3565E71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矩形 75">
              <a:extLst>
                <a:ext uri="{FF2B5EF4-FFF2-40B4-BE49-F238E27FC236}">
                  <a16:creationId xmlns:a16="http://schemas.microsoft.com/office/drawing/2014/main" xmlns="" id="{88134088-92DE-4837-B8FE-49FF3E165A60}"/>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矩形 76">
              <a:extLst>
                <a:ext uri="{FF2B5EF4-FFF2-40B4-BE49-F238E27FC236}">
                  <a16:creationId xmlns:a16="http://schemas.microsoft.com/office/drawing/2014/main" xmlns="" id="{ACDB1D54-1422-436E-AA7D-DB36B30BAE60}"/>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8" name="文本框 77">
            <a:extLst>
              <a:ext uri="{FF2B5EF4-FFF2-40B4-BE49-F238E27FC236}">
                <a16:creationId xmlns:a16="http://schemas.microsoft.com/office/drawing/2014/main" xmlns="" id="{CF30474B-D57F-48DA-A808-4DBED2B58027}"/>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9" name="组 183">
            <a:extLst>
              <a:ext uri="{FF2B5EF4-FFF2-40B4-BE49-F238E27FC236}">
                <a16:creationId xmlns:a16="http://schemas.microsoft.com/office/drawing/2014/main" xmlns="" id="{3D6AE417-D466-4C29-830B-E19B235AB638}"/>
              </a:ext>
            </a:extLst>
          </p:cNvPr>
          <p:cNvGrpSpPr/>
          <p:nvPr userDrawn="1"/>
        </p:nvGrpSpPr>
        <p:grpSpPr>
          <a:xfrm>
            <a:off x="-6773395" y="3767590"/>
            <a:ext cx="5591218" cy="612425"/>
            <a:chOff x="16164196" y="17698000"/>
            <a:chExt cx="4785749" cy="427203"/>
          </a:xfrm>
        </p:grpSpPr>
        <p:sp>
          <p:nvSpPr>
            <p:cNvPr id="80" name="矩形 79">
              <a:extLst>
                <a:ext uri="{FF2B5EF4-FFF2-40B4-BE49-F238E27FC236}">
                  <a16:creationId xmlns:a16="http://schemas.microsoft.com/office/drawing/2014/main" xmlns="" id="{01F3B9ED-C20C-454D-8D44-CE10F5DBE19A}"/>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矩形 80">
              <a:extLst>
                <a:ext uri="{FF2B5EF4-FFF2-40B4-BE49-F238E27FC236}">
                  <a16:creationId xmlns:a16="http://schemas.microsoft.com/office/drawing/2014/main" xmlns="" id="{24F4A1DB-D4B3-49E6-8E03-727B61BD35A5}"/>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xmlns="" id="{670202E4-FDDF-45D4-9E64-44E3B6511E39}"/>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xmlns="" id="{2C995D01-822E-4171-80FF-E11E7B56BC65}"/>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4" name="矩形 83">
            <a:extLst>
              <a:ext uri="{FF2B5EF4-FFF2-40B4-BE49-F238E27FC236}">
                <a16:creationId xmlns:a16="http://schemas.microsoft.com/office/drawing/2014/main" xmlns="" id="{76A33746-EB32-41D5-9ACB-097C145A3D6A}"/>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a16="http://schemas.microsoft.com/office/drawing/2014/main" xmlns="" id="{5183DDE3-1E35-435A-A72B-DF27AC883C64}"/>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a16="http://schemas.microsoft.com/office/drawing/2014/main" xmlns="" id="{DEEC4770-5C05-4A3C-9BF2-59DE1F5D346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矩形 107">
            <a:extLst>
              <a:ext uri="{FF2B5EF4-FFF2-40B4-BE49-F238E27FC236}">
                <a16:creationId xmlns:a16="http://schemas.microsoft.com/office/drawing/2014/main" xmlns="" id="{6ADB1B62-9209-41E9-9F0E-E9B3FCE3C8B8}"/>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文本框 108">
            <a:extLst>
              <a:ext uri="{FF2B5EF4-FFF2-40B4-BE49-F238E27FC236}">
                <a16:creationId xmlns:a16="http://schemas.microsoft.com/office/drawing/2014/main" xmlns="" id="{A41F2385-FB49-4C2D-A0C6-CCDB96DE4BB9}"/>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0" name="组 209">
            <a:extLst>
              <a:ext uri="{FF2B5EF4-FFF2-40B4-BE49-F238E27FC236}">
                <a16:creationId xmlns:a16="http://schemas.microsoft.com/office/drawing/2014/main" xmlns="" id="{3D1563F0-C9DC-4387-9C95-CE8C4486512C}"/>
              </a:ext>
            </a:extLst>
          </p:cNvPr>
          <p:cNvGrpSpPr/>
          <p:nvPr userDrawn="1"/>
        </p:nvGrpSpPr>
        <p:grpSpPr>
          <a:xfrm>
            <a:off x="-6795697" y="8992657"/>
            <a:ext cx="5613520" cy="549889"/>
            <a:chOff x="-3429000" y="10020646"/>
            <a:chExt cx="3171264" cy="549889"/>
          </a:xfrm>
        </p:grpSpPr>
        <p:sp>
          <p:nvSpPr>
            <p:cNvPr id="111" name="矩形 110">
              <a:extLst>
                <a:ext uri="{FF2B5EF4-FFF2-40B4-BE49-F238E27FC236}">
                  <a16:creationId xmlns:a16="http://schemas.microsoft.com/office/drawing/2014/main" xmlns="" id="{456C2ED5-9CC3-45AA-8AA3-95970443F8C0}"/>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a16="http://schemas.microsoft.com/office/drawing/2014/main" xmlns="" id="{77F1527E-A913-4CEA-8E08-209D378E113B}"/>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xmlns="" id="{0551C959-CA45-4838-99A4-9F95ACA2E77D}"/>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xmlns="" id="{097238B0-4283-4FC7-AE64-31C99FE7D514}"/>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5" name="文本框 114">
            <a:extLst>
              <a:ext uri="{FF2B5EF4-FFF2-40B4-BE49-F238E27FC236}">
                <a16:creationId xmlns:a16="http://schemas.microsoft.com/office/drawing/2014/main" xmlns="" id="{10BA4F50-EA6A-4E4D-AA5E-0AEDC4446F36}"/>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16" name="矩形 115">
            <a:extLst>
              <a:ext uri="{FF2B5EF4-FFF2-40B4-BE49-F238E27FC236}">
                <a16:creationId xmlns:a16="http://schemas.microsoft.com/office/drawing/2014/main" xmlns="" id="{9664B0DD-0E5D-4DFC-B24C-58CDB576632E}"/>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矩形 116">
            <a:extLst>
              <a:ext uri="{FF2B5EF4-FFF2-40B4-BE49-F238E27FC236}">
                <a16:creationId xmlns:a16="http://schemas.microsoft.com/office/drawing/2014/main" xmlns="" id="{3690E41C-B5C2-472C-9B82-90BEF8ACB56A}"/>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xmlns="" id="{81667544-25DC-4137-BC1A-39B73C51991A}"/>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73F33CEC-6737-497E-A359-7EECA127634A}"/>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文本框 119">
            <a:extLst>
              <a:ext uri="{FF2B5EF4-FFF2-40B4-BE49-F238E27FC236}">
                <a16:creationId xmlns:a16="http://schemas.microsoft.com/office/drawing/2014/main" xmlns="" id="{BD6C90E4-842B-4720-A096-ED17DA08B31F}"/>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1" name="矩形 120">
            <a:extLst>
              <a:ext uri="{FF2B5EF4-FFF2-40B4-BE49-F238E27FC236}">
                <a16:creationId xmlns:a16="http://schemas.microsoft.com/office/drawing/2014/main" xmlns="" id="{F2132AB7-247A-4E57-9EA1-6B3AA3874F8D}"/>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xmlns="" id="{05B80E99-8F56-4E85-87D6-28B34C728F57}"/>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F1CCEA5F-1A30-4CC9-8645-BAC1F7736089}"/>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651CA7F3-E9D8-4FBE-8D7E-5B4F99C98668}"/>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BF2830DA-4FC7-4672-8D4A-7175971B510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xmlns="" id="{F2EFDBD1-2950-47DF-8FA5-70F9C59826E4}"/>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a16="http://schemas.microsoft.com/office/drawing/2014/main" xmlns="" id="{6EABDC17-A9A4-41C4-9291-2BBAA2DF0D16}"/>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28" name="文本框 127">
            <a:extLst>
              <a:ext uri="{FF2B5EF4-FFF2-40B4-BE49-F238E27FC236}">
                <a16:creationId xmlns:a16="http://schemas.microsoft.com/office/drawing/2014/main" xmlns="" id="{6583D0A4-BA83-4094-99A2-90BB64DB2792}"/>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29" name="组 65">
            <a:extLst>
              <a:ext uri="{FF2B5EF4-FFF2-40B4-BE49-F238E27FC236}">
                <a16:creationId xmlns:a16="http://schemas.microsoft.com/office/drawing/2014/main" xmlns="" id="{37174C01-51D8-4917-B3B3-A5048D508637}"/>
              </a:ext>
            </a:extLst>
          </p:cNvPr>
          <p:cNvGrpSpPr/>
          <p:nvPr userDrawn="1"/>
        </p:nvGrpSpPr>
        <p:grpSpPr>
          <a:xfrm>
            <a:off x="-6801315" y="5537689"/>
            <a:ext cx="5619138" cy="578506"/>
            <a:chOff x="5058585" y="17758837"/>
            <a:chExt cx="4833751" cy="427203"/>
          </a:xfrm>
        </p:grpSpPr>
        <p:sp>
          <p:nvSpPr>
            <p:cNvPr id="130" name="矩形 129">
              <a:extLst>
                <a:ext uri="{FF2B5EF4-FFF2-40B4-BE49-F238E27FC236}">
                  <a16:creationId xmlns:a16="http://schemas.microsoft.com/office/drawing/2014/main" xmlns="" id="{8DD66AF9-C1CE-43C0-9F6E-1041D3F55A81}"/>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xmlns="" id="{A8417AF3-D383-4D8A-9D07-25BF5DD54792}"/>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xmlns="" id="{053C3242-F499-4169-8A37-EFDD2D62197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xmlns="" id="{2A47290F-9EF7-486A-823F-09FCBC452D1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1" name="文本框 150">
            <a:extLst>
              <a:ext uri="{FF2B5EF4-FFF2-40B4-BE49-F238E27FC236}">
                <a16:creationId xmlns:a16="http://schemas.microsoft.com/office/drawing/2014/main" xmlns="" id="{D37E9BE6-C49D-44CC-AF54-7B2833942577}"/>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2" name="组 88">
            <a:extLst>
              <a:ext uri="{FF2B5EF4-FFF2-40B4-BE49-F238E27FC236}">
                <a16:creationId xmlns:a16="http://schemas.microsoft.com/office/drawing/2014/main" xmlns="" id="{6D9886EA-6511-410A-BED4-74950AAF936E}"/>
              </a:ext>
            </a:extLst>
          </p:cNvPr>
          <p:cNvGrpSpPr/>
          <p:nvPr userDrawn="1"/>
        </p:nvGrpSpPr>
        <p:grpSpPr>
          <a:xfrm>
            <a:off x="-6777036" y="7273869"/>
            <a:ext cx="5594859" cy="565735"/>
            <a:chOff x="10651243" y="17775861"/>
            <a:chExt cx="4775839" cy="427203"/>
          </a:xfrm>
        </p:grpSpPr>
        <p:sp>
          <p:nvSpPr>
            <p:cNvPr id="153" name="矩形 152">
              <a:extLst>
                <a:ext uri="{FF2B5EF4-FFF2-40B4-BE49-F238E27FC236}">
                  <a16:creationId xmlns:a16="http://schemas.microsoft.com/office/drawing/2014/main" xmlns="" id="{42FA0CDC-C15B-4FCE-BF30-5544CD6EFF95}"/>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0EFAA0B3-CF36-4C99-BDC4-0BAF0CC98C92}"/>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C5F39394-0957-4AD2-BC7B-6A58F5201A26}"/>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xmlns="" id="{72053F83-1056-4AAC-B8A1-FE516F9262B9}"/>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7" name="文本框 156">
            <a:extLst>
              <a:ext uri="{FF2B5EF4-FFF2-40B4-BE49-F238E27FC236}">
                <a16:creationId xmlns:a16="http://schemas.microsoft.com/office/drawing/2014/main" xmlns="" id="{6185B72B-CC30-4AA5-983B-6D242E48954A}"/>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8" name="文本框 157">
            <a:extLst>
              <a:ext uri="{FF2B5EF4-FFF2-40B4-BE49-F238E27FC236}">
                <a16:creationId xmlns:a16="http://schemas.microsoft.com/office/drawing/2014/main" xmlns="" id="{90EBE25D-35E2-4E95-A9FF-5709C1AF50F7}"/>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a16="http://schemas.microsoft.com/office/drawing/2014/main" xmlns="" id="{FD3DB394-8801-415A-A84E-F92BDEF111B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a16="http://schemas.microsoft.com/office/drawing/2014/main" xmlns="" id="{5B098FC0-534A-4996-AEE6-48FD70A7ACDB}"/>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a16="http://schemas.microsoft.com/office/drawing/2014/main" xmlns="" id="{5161F824-DE98-4485-87D8-5FCD1469B3E6}"/>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xmlns="" id="{9D61311A-F8D6-452E-AA73-F7213A490D39}"/>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a16="http://schemas.microsoft.com/office/drawing/2014/main" xmlns="" id="{6721CE36-3B39-4F63-AB1E-69AFC74809D9}"/>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xmlns="" id="{E80ED22A-128D-42AA-940C-F3C503644F0B}"/>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92" name="Textplatzhalter 3">
            <a:extLst>
              <a:ext uri="{FF2B5EF4-FFF2-40B4-BE49-F238E27FC236}">
                <a16:creationId xmlns:a16="http://schemas.microsoft.com/office/drawing/2014/main" xmlns="" id="{9AFD6035-52F9-4A87-8672-68CFBF320A85}"/>
              </a:ext>
            </a:extLst>
          </p:cNvPr>
          <p:cNvSpPr>
            <a:spLocks noGrp="1"/>
          </p:cNvSpPr>
          <p:nvPr>
            <p:ph type="body" sz="quarter" idx="58" hasCustomPrompt="1"/>
          </p:nvPr>
        </p:nvSpPr>
        <p:spPr>
          <a:xfrm>
            <a:off x="1470890" y="12193059"/>
            <a:ext cx="18319250" cy="303714"/>
          </a:xfrm>
        </p:spPr>
        <p:txBody>
          <a:bodyPr tIns="36000" bIns="36000" anchor="t">
            <a:noAutofit/>
          </a:bodyPr>
          <a:lstStyle>
            <a:lvl1pPr marL="0" indent="0">
              <a:lnSpc>
                <a:spcPct val="100000"/>
              </a:lnSpc>
              <a:buNone/>
              <a:defRPr sz="3200" b="0" i="0" spc="0" baseline="0">
                <a:solidFill>
                  <a:schemeClr val="bg1"/>
                </a:solidFill>
                <a:latin typeface="vivo type CN简 Regular" panose="02000500000000000000" charset="-122"/>
                <a:ea typeface="vivo type CN简 Regular" panose="02000500000000000000" charset="-122"/>
                <a:cs typeface="vivo type CNS" charset="-122"/>
              </a:defRPr>
            </a:lvl1pPr>
          </a:lstStyle>
          <a:p>
            <a:pPr lvl="0"/>
            <a:r>
              <a:rPr lang="en-US" altLang="zh-CN" noProof="0" dirty="0"/>
              <a:t>www.vivo.com</a:t>
            </a:r>
            <a:endParaRPr lang="zh-CN" altLang="en-US" noProof="0" dirty="0"/>
          </a:p>
        </p:txBody>
      </p:sp>
      <p:pic>
        <p:nvPicPr>
          <p:cNvPr id="63" name="图片 62">
            <a:extLst>
              <a:ext uri="{FF2B5EF4-FFF2-40B4-BE49-F238E27FC236}">
                <a16:creationId xmlns:a16="http://schemas.microsoft.com/office/drawing/2014/main" xmlns=""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6" y="635389"/>
            <a:ext cx="1959144" cy="515403"/>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8" orient="horz" pos="487" userDrawn="1">
          <p15:clr>
            <a:srgbClr val="FBAE40"/>
          </p15:clr>
        </p15:guide>
        <p15:guide id="10" pos="944" userDrawn="1">
          <p15:clr>
            <a:srgbClr val="FBAE40"/>
          </p15:clr>
        </p15:guide>
        <p15:guide id="16" orient="horz" pos="79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品牌标志）">
    <p:bg>
      <p:bgPr>
        <a:solidFill>
          <a:schemeClr val="accent1"/>
        </a:solidFill>
        <a:effectLst/>
      </p:bgPr>
    </p:bg>
    <p:spTree>
      <p:nvGrpSpPr>
        <p:cNvPr id="1" name=""/>
        <p:cNvGrpSpPr/>
        <p:nvPr/>
      </p:nvGrpSpPr>
      <p:grpSpPr>
        <a:xfrm>
          <a:off x="0" y="0"/>
          <a:ext cx="0" cy="0"/>
          <a:chOff x="0" y="0"/>
          <a:chExt cx="0" cy="0"/>
        </a:xfrm>
      </p:grpSpPr>
      <p:pic>
        <p:nvPicPr>
          <p:cNvPr id="69" name="图片 6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6"/>
            <a:ext cx="24382413" cy="13715107"/>
          </a:xfrm>
          <a:prstGeom prst="rect">
            <a:avLst/>
          </a:prstGeom>
        </p:spPr>
      </p:pic>
      <p:sp>
        <p:nvSpPr>
          <p:cNvPr id="78" name="图片占位符 5">
            <a:extLst>
              <a:ext uri="{FF2B5EF4-FFF2-40B4-BE49-F238E27FC236}">
                <a16:creationId xmlns="" xmlns:a16="http://schemas.microsoft.com/office/drawing/2014/main" id="{306741F4-943B-455E-8064-72C96DAA5F25}"/>
              </a:ext>
            </a:extLst>
          </p:cNvPr>
          <p:cNvSpPr>
            <a:spLocks noGrp="1"/>
          </p:cNvSpPr>
          <p:nvPr>
            <p:ph type="pic" sz="quarter" idx="19"/>
          </p:nvPr>
        </p:nvSpPr>
        <p:spPr>
          <a:xfrm>
            <a:off x="0" y="-1"/>
            <a:ext cx="24388762" cy="13716001"/>
          </a:xfrm>
        </p:spPr>
        <p:txBody>
          <a:bodyPr>
            <a:normAutofit/>
          </a:bodyPr>
          <a:lstStyle>
            <a:lvl1pPr marL="0" indent="0">
              <a:buNone/>
              <a:defRPr sz="3200"/>
            </a:lvl1pPr>
          </a:lstStyle>
          <a:p>
            <a:endParaRPr lang="zh-CN" altLang="en-US" dirty="0"/>
          </a:p>
        </p:txBody>
      </p:sp>
      <p:sp>
        <p:nvSpPr>
          <p:cNvPr id="172" name="文本框 171"/>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3" name="矩形 172"/>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74" name="矩形 173"/>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76" name="文本框 175"/>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77" name="组 176"/>
          <p:cNvGrpSpPr/>
          <p:nvPr userDrawn="1"/>
        </p:nvGrpSpPr>
        <p:grpSpPr>
          <a:xfrm>
            <a:off x="-6773395" y="2090748"/>
            <a:ext cx="5591218" cy="553087"/>
            <a:chOff x="-5043485" y="1380803"/>
            <a:chExt cx="4785749" cy="427203"/>
          </a:xfrm>
        </p:grpSpPr>
        <p:sp>
          <p:nvSpPr>
            <p:cNvPr id="178" name="矩形 177"/>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9" name="矩形 178"/>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0" name="矩形 179"/>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1" name="矩形 180"/>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83" name="文本框 182"/>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84" name="组 183"/>
          <p:cNvGrpSpPr/>
          <p:nvPr userDrawn="1"/>
        </p:nvGrpSpPr>
        <p:grpSpPr>
          <a:xfrm>
            <a:off x="-6773395" y="3767590"/>
            <a:ext cx="5591218" cy="612425"/>
            <a:chOff x="16164196" y="17698000"/>
            <a:chExt cx="4785749" cy="427203"/>
          </a:xfrm>
        </p:grpSpPr>
        <p:sp>
          <p:nvSpPr>
            <p:cNvPr id="185" name="矩形 184"/>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6" name="矩形 185"/>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7" name="矩形 186"/>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8" name="矩形 187"/>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4" name="矩形 203"/>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5" name="矩形 204"/>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6" name="矩形 205"/>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7" name="矩形 206"/>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8" name="文本框 207"/>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210" name="组 209"/>
          <p:cNvGrpSpPr/>
          <p:nvPr userDrawn="1"/>
        </p:nvGrpSpPr>
        <p:grpSpPr>
          <a:xfrm>
            <a:off x="-6795697" y="8992657"/>
            <a:ext cx="5613520" cy="549889"/>
            <a:chOff x="-3429000" y="10020646"/>
            <a:chExt cx="3171264" cy="549889"/>
          </a:xfrm>
        </p:grpSpPr>
        <p:sp>
          <p:nvSpPr>
            <p:cNvPr id="212" name="矩形 211"/>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3" name="矩形 212"/>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4" name="矩形 213"/>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5" name="矩形 214"/>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1" name="文本框 210"/>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17" name="矩形 216"/>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8" name="矩形 217"/>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9" name="矩形 218"/>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0" name="矩形 219"/>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1" name="文本框 220"/>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23" name="矩形 222"/>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4" name="矩形 223"/>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5" name="矩形 224"/>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矩形 225"/>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7" name="矩形 226"/>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8" name="矩形 227"/>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9" name="文本框 228"/>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37" name="文本框 236"/>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81" name="组 65"/>
          <p:cNvGrpSpPr/>
          <p:nvPr userDrawn="1"/>
        </p:nvGrpSpPr>
        <p:grpSpPr>
          <a:xfrm>
            <a:off x="-6801315" y="5537689"/>
            <a:ext cx="5619138" cy="578506"/>
            <a:chOff x="5058585" y="17758837"/>
            <a:chExt cx="4833751" cy="427203"/>
          </a:xfrm>
        </p:grpSpPr>
        <p:sp>
          <p:nvSpPr>
            <p:cNvPr id="83" name="矩形 82"/>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2" name="文本框 81"/>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88"/>
          <p:cNvGrpSpPr/>
          <p:nvPr userDrawn="1"/>
        </p:nvGrpSpPr>
        <p:grpSpPr>
          <a:xfrm>
            <a:off x="-6777036" y="7273869"/>
            <a:ext cx="5594859" cy="565735"/>
            <a:chOff x="10651243" y="17775861"/>
            <a:chExt cx="4775839" cy="427203"/>
          </a:xfrm>
        </p:grpSpPr>
        <p:sp>
          <p:nvSpPr>
            <p:cNvPr id="90" name="矩形 89"/>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9" name="文本框 88"/>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94" name="文本框 93"/>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5" name="文本框 94"/>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6" name="文本框 95"/>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7" name="文本框 96"/>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8" name="文本框 97"/>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9" name="文本框 98"/>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70" name="内容占位符 14"/>
          <p:cNvSpPr>
            <a:spLocks noGrp="1"/>
          </p:cNvSpPr>
          <p:nvPr>
            <p:ph sz="quarter" idx="37"/>
          </p:nvPr>
        </p:nvSpPr>
        <p:spPr>
          <a:xfrm>
            <a:off x="-1986" y="2499140"/>
            <a:ext cx="17305736" cy="4175014"/>
          </a:xfrm>
          <a:solidFill>
            <a:schemeClr val="accent5">
              <a:lumMod val="75000"/>
              <a:alpha val="82000"/>
            </a:schemeClr>
          </a:solidFill>
        </p:spPr>
        <p:txBody>
          <a:bodyPr>
            <a:normAutofit/>
          </a:bodyPr>
          <a:lstStyle>
            <a:lvl1pPr marL="0" indent="0">
              <a:buNone/>
              <a:defRPr sz="800">
                <a:solidFill>
                  <a:schemeClr val="accent1"/>
                </a:solidFill>
              </a:defRPr>
            </a:lvl1pPr>
          </a:lstStyle>
          <a:p>
            <a:endParaRPr lang="zh-CN" altLang="en-US" dirty="0"/>
          </a:p>
        </p:txBody>
      </p:sp>
      <p:sp>
        <p:nvSpPr>
          <p:cNvPr id="100" name="Textplatzhalter 8"/>
          <p:cNvSpPr>
            <a:spLocks noGrp="1"/>
          </p:cNvSpPr>
          <p:nvPr>
            <p:ph type="body" sz="quarter" idx="14" hasCustomPrompt="1"/>
          </p:nvPr>
        </p:nvSpPr>
        <p:spPr>
          <a:xfrm>
            <a:off x="1726585" y="3916813"/>
            <a:ext cx="14871160" cy="913720"/>
          </a:xfrm>
          <a:prstGeom prst="rect">
            <a:avLst/>
          </a:prstGeom>
        </p:spPr>
        <p:txBody>
          <a:bodyPr lIns="0" tIns="0" rIns="0" bIns="0" anchor="ctr">
            <a:noAutofit/>
          </a:bodyPr>
          <a:lstStyle>
            <a:lvl1pPr marL="0" indent="0">
              <a:lnSpc>
                <a:spcPct val="100000"/>
              </a:lnSpc>
              <a:spcBef>
                <a:spcPts val="0"/>
              </a:spcBef>
              <a:spcAft>
                <a:spcPts val="0"/>
              </a:spcAft>
              <a:buNone/>
              <a:defRPr sz="44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封面副标题可在此处添加</a:t>
            </a:r>
            <a:endParaRPr lang="en-US" altLang="zh-CN" noProof="0" dirty="0"/>
          </a:p>
        </p:txBody>
      </p:sp>
      <p:sp>
        <p:nvSpPr>
          <p:cNvPr id="73" name="Textplatzhalter 3">
            <a:extLst>
              <a:ext uri="{FF2B5EF4-FFF2-40B4-BE49-F238E27FC236}">
                <a16:creationId xmlns:a16="http://schemas.microsoft.com/office/drawing/2014/main" xmlns="" id="{20E19EBB-5E87-324A-8532-4533415C7CBC}"/>
              </a:ext>
            </a:extLst>
          </p:cNvPr>
          <p:cNvSpPr>
            <a:spLocks noGrp="1"/>
          </p:cNvSpPr>
          <p:nvPr>
            <p:ph type="body" sz="quarter" idx="35"/>
          </p:nvPr>
        </p:nvSpPr>
        <p:spPr>
          <a:xfrm>
            <a:off x="1643455" y="5797762"/>
            <a:ext cx="6454299" cy="552566"/>
          </a:xfrm>
        </p:spPr>
        <p:txBody>
          <a:bodyPr anchor="b">
            <a:noAutofit/>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800" b="0" i="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marL="0" marR="0" lvl="0" indent="0" defTabSz="1828709" rtl="0" eaLnBrk="1" fontAlgn="auto" latinLnBrk="0" hangingPunct="1">
              <a:lnSpc>
                <a:spcPct val="150000"/>
              </a:lnSpc>
              <a:spcBef>
                <a:spcPts val="2000"/>
              </a:spcBef>
              <a:spcAft>
                <a:spcPts val="0"/>
              </a:spcAft>
              <a:buClrTx/>
              <a:buSzTx/>
              <a:buFont typeface="Arial" panose="020B0604020202020204" pitchFamily="34" charset="0"/>
              <a:buNone/>
              <a:tabLst/>
              <a:defRPr/>
            </a:pPr>
            <a:r>
              <a:rPr lang="zh-CN" altLang="en-US" noProof="0" dirty="0"/>
              <a:t>部门</a:t>
            </a:r>
            <a:r>
              <a:rPr lang="zh-CN" altLang="en-US" noProof="0" dirty="0" smtClean="0"/>
              <a:t>名称  </a:t>
            </a:r>
            <a:r>
              <a:rPr lang="en-US" altLang="zh-CN" noProof="0" dirty="0" smtClean="0"/>
              <a:t>|  </a:t>
            </a:r>
            <a:r>
              <a:rPr lang="zh-CN" altLang="en-US" noProof="0" dirty="0" smtClean="0"/>
              <a:t>日期</a:t>
            </a:r>
            <a:endParaRPr lang="en-US" altLang="zh-CN" noProof="0" dirty="0" smtClean="0"/>
          </a:p>
        </p:txBody>
      </p:sp>
      <p:sp>
        <p:nvSpPr>
          <p:cNvPr id="66" name="文本框 65"/>
          <p:cNvSpPr txBox="1"/>
          <p:nvPr userDrawn="1"/>
        </p:nvSpPr>
        <p:spPr>
          <a:xfrm>
            <a:off x="1571712" y="2877632"/>
            <a:ext cx="8649547" cy="951000"/>
          </a:xfrm>
          <a:prstGeom prst="rect">
            <a:avLst/>
          </a:prstGeom>
          <a:noFill/>
        </p:spPr>
        <p:txBody>
          <a:bodyPr wrap="square" rtlCol="0" anchor="ctr">
            <a:noAutofit/>
          </a:bodyPr>
          <a:lstStyle/>
          <a:p>
            <a:pPr>
              <a:lnSpc>
                <a:spcPct val="150000"/>
              </a:lnSpc>
            </a:pPr>
            <a:endParaRPr lang="zh-CN" altLang="en-US" sz="7200" dirty="0">
              <a:solidFill>
                <a:schemeClr val="bg1"/>
              </a:solidFill>
              <a:latin typeface="vivo type CN简 Bold" panose="02000800000000000000" pitchFamily="50" charset="-122"/>
              <a:ea typeface="vivo type CN简 Bold" panose="02000800000000000000" pitchFamily="50" charset="-122"/>
            </a:endParaRPr>
          </a:p>
        </p:txBody>
      </p:sp>
      <p:sp>
        <p:nvSpPr>
          <p:cNvPr id="74" name="Textplatzhalter 8"/>
          <p:cNvSpPr>
            <a:spLocks noGrp="1"/>
          </p:cNvSpPr>
          <p:nvPr>
            <p:ph type="body" sz="quarter" idx="38" hasCustomPrompt="1"/>
          </p:nvPr>
        </p:nvSpPr>
        <p:spPr>
          <a:xfrm>
            <a:off x="1714500" y="2896272"/>
            <a:ext cx="14883245" cy="913720"/>
          </a:xfrm>
          <a:prstGeom prst="rect">
            <a:avLst/>
          </a:prstGeom>
        </p:spPr>
        <p:txBody>
          <a:bodyPr lIns="0" tIns="0" rIns="0" bIns="0" anchor="ctr">
            <a:noAutofit/>
          </a:bodyPr>
          <a:lstStyle>
            <a:lvl1pPr marL="0" indent="0">
              <a:lnSpc>
                <a:spcPct val="150000"/>
              </a:lnSpc>
              <a:spcBef>
                <a:spcPts val="0"/>
              </a:spcBef>
              <a:spcAft>
                <a:spcPts val="0"/>
              </a:spcAft>
              <a:buNone/>
              <a:defRPr sz="72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en-US" altLang="zh-CN" noProof="0" dirty="0" smtClean="0"/>
              <a:t>PPT</a:t>
            </a:r>
            <a:r>
              <a:rPr lang="zh-CN" altLang="en-US" noProof="0" dirty="0" smtClean="0"/>
              <a:t>封面示意</a:t>
            </a:r>
            <a:endParaRPr lang="en-US" altLang="zh-CN" noProof="0" dirty="0"/>
          </a:p>
        </p:txBody>
      </p:sp>
    </p:spTree>
    <p:extLst>
      <p:ext uri="{BB962C8B-B14F-4D97-AF65-F5344CB8AC3E}">
        <p14:creationId xmlns:p14="http://schemas.microsoft.com/office/powerpoint/2010/main" val="12523750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92" userDrawn="1">
          <p15:clr>
            <a:srgbClr val="FBAE40"/>
          </p15:clr>
        </p15:guide>
        <p15:guide id="2" pos="1080">
          <p15:clr>
            <a:srgbClr val="FBAE40"/>
          </p15:clr>
        </p15:guide>
        <p15:guide id="3" pos="717">
          <p15:clr>
            <a:srgbClr val="FBAE40"/>
          </p15:clr>
        </p15:guide>
        <p15:guide id="4" pos="10900" userDrawn="1">
          <p15:clr>
            <a:srgbClr val="FBAE40"/>
          </p15:clr>
        </p15:guide>
        <p15:guide id="5" orient="horz" pos="8153">
          <p15:clr>
            <a:srgbClr val="FBAE40"/>
          </p15:clr>
        </p15:guide>
        <p15:guide id="6" orient="horz" pos="1576" userDrawn="1">
          <p15:clr>
            <a:srgbClr val="FBAE40"/>
          </p15:clr>
        </p15:guide>
        <p15:guide id="7" orient="horz" pos="420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目录">
    <p:bg>
      <p:bgPr>
        <a:solidFill>
          <a:schemeClr val="bg1"/>
        </a:solidFill>
        <a:effectLst/>
      </p:bgPr>
    </p:bg>
    <p:spTree>
      <p:nvGrpSpPr>
        <p:cNvPr id="1" name=""/>
        <p:cNvGrpSpPr/>
        <p:nvPr/>
      </p:nvGrpSpPr>
      <p:grpSpPr>
        <a:xfrm>
          <a:off x="0" y="0"/>
          <a:ext cx="0" cy="0"/>
          <a:chOff x="0" y="0"/>
          <a:chExt cx="0" cy="0"/>
        </a:xfrm>
      </p:grpSpPr>
      <p:sp>
        <p:nvSpPr>
          <p:cNvPr id="37" name="文本占位符 2"/>
          <p:cNvSpPr>
            <a:spLocks noGrp="1"/>
          </p:cNvSpPr>
          <p:nvPr>
            <p:ph type="body" sz="quarter" idx="28" hasCustomPrompt="1"/>
          </p:nvPr>
        </p:nvSpPr>
        <p:spPr>
          <a:xfrm>
            <a:off x="1659080" y="3992042"/>
            <a:ext cx="20953413" cy="8950845"/>
          </a:xfrm>
        </p:spPr>
        <p:txBody>
          <a:bodyPr>
            <a:normAutofit/>
          </a:bodyPr>
          <a:lstStyle>
            <a:lvl1pPr marL="742950" marR="0" indent="-742950" algn="l" defTabSz="1828709" rtl="0" eaLnBrk="1" fontAlgn="auto" latinLnBrk="0" hangingPunct="1">
              <a:lnSpc>
                <a:spcPct val="150000"/>
              </a:lnSpc>
              <a:spcBef>
                <a:spcPts val="2000"/>
              </a:spcBef>
              <a:spcAft>
                <a:spcPts val="0"/>
              </a:spcAft>
              <a:buClrTx/>
              <a:buSzTx/>
              <a:buFont typeface="+mj-lt"/>
              <a:buAutoNum type="arabicPeriod"/>
              <a:tabLst/>
              <a:defRPr sz="3600" b="0" i="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vl2pPr marL="914354" indent="0">
              <a:buNone/>
              <a:defRPr sz="3600" b="0" i="0">
                <a:solidFill>
                  <a:schemeClr val="bg1"/>
                </a:solidFill>
                <a:latin typeface="vivo type CNS" charset="-122"/>
                <a:ea typeface="vivo type CNS" charset="-122"/>
                <a:cs typeface="vivo type CNS" charset="-122"/>
              </a:defRPr>
            </a:lvl2pPr>
            <a:lvl3pPr marL="1828709" indent="0">
              <a:buNone/>
              <a:defRPr sz="3600" b="0" i="0">
                <a:solidFill>
                  <a:schemeClr val="bg1"/>
                </a:solidFill>
                <a:latin typeface="vivo type CNS" charset="-122"/>
                <a:ea typeface="vivo type CNS" charset="-122"/>
                <a:cs typeface="vivo type CNS" charset="-122"/>
              </a:defRPr>
            </a:lvl3pPr>
            <a:lvl4pPr marL="2743063" indent="0">
              <a:buNone/>
              <a:defRPr sz="3600" b="0" i="0">
                <a:solidFill>
                  <a:schemeClr val="bg1"/>
                </a:solidFill>
                <a:latin typeface="vivo type CNS" charset="-122"/>
                <a:ea typeface="vivo type CNS" charset="-122"/>
                <a:cs typeface="vivo type CNS" charset="-122"/>
              </a:defRPr>
            </a:lvl4pPr>
            <a:lvl5pPr marL="3657417" indent="0">
              <a:buNone/>
              <a:defRPr sz="3600" b="0" i="0">
                <a:solidFill>
                  <a:schemeClr val="bg1"/>
                </a:solidFill>
                <a:latin typeface="vivo type CNS" charset="-122"/>
                <a:ea typeface="vivo type CNS" charset="-122"/>
                <a:cs typeface="vivo type CNS" charset="-122"/>
              </a:defRPr>
            </a:lvl5pPr>
          </a:lstStyle>
          <a:p>
            <a:pPr lvl="0"/>
            <a:r>
              <a:rPr kumimoji="1" lang="en-US" altLang="zh-CN" dirty="0" smtClean="0"/>
              <a:t>topic one</a:t>
            </a:r>
          </a:p>
          <a:p>
            <a:pPr lvl="0"/>
            <a:r>
              <a:rPr kumimoji="1" lang="en-US" altLang="zh-CN" dirty="0" smtClean="0"/>
              <a:t>topic two</a:t>
            </a:r>
          </a:p>
          <a:p>
            <a:pPr lvl="0"/>
            <a:r>
              <a:rPr kumimoji="1" lang="en-US" altLang="zh-CN" dirty="0" smtClean="0"/>
              <a:t>topic three</a:t>
            </a:r>
          </a:p>
          <a:p>
            <a:pPr lvl="0"/>
            <a:r>
              <a:rPr kumimoji="1" lang="en-US" altLang="zh-CN" dirty="0" smtClean="0"/>
              <a:t>topic four</a:t>
            </a:r>
          </a:p>
          <a:p>
            <a:pPr lvl="0"/>
            <a:r>
              <a:rPr kumimoji="1" lang="en-US" altLang="zh-CN" dirty="0" smtClean="0"/>
              <a:t>topic five</a:t>
            </a:r>
            <a:r>
              <a:rPr kumimoji="1" lang="zh-CN" altLang="en-US" dirty="0" smtClean="0"/>
              <a:t> </a:t>
            </a:r>
            <a:endParaRPr kumimoji="1" lang="en-US" altLang="zh-CN" dirty="0"/>
          </a:p>
        </p:txBody>
      </p:sp>
      <p:sp>
        <p:nvSpPr>
          <p:cNvPr id="77" name="矩形 76">
            <a:extLst>
              <a:ext uri="{FF2B5EF4-FFF2-40B4-BE49-F238E27FC236}">
                <a16:creationId xmlns:a16="http://schemas.microsoft.com/office/drawing/2014/main" xmlns="" id="{10B9B1AB-B382-4CC9-8F80-619CCDA8A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8" name="矩形 77">
            <a:extLst>
              <a:ext uri="{FF2B5EF4-FFF2-40B4-BE49-F238E27FC236}">
                <a16:creationId xmlns:a16="http://schemas.microsoft.com/office/drawing/2014/main" xmlns="" id="{11150520-F704-4828-88F3-B82D7570F590}"/>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9" name="文本框 78">
            <a:extLst>
              <a:ext uri="{FF2B5EF4-FFF2-40B4-BE49-F238E27FC236}">
                <a16:creationId xmlns:a16="http://schemas.microsoft.com/office/drawing/2014/main" xmlns="" id="{3ECAC9EC-1AE6-4612-A54C-47CDDB8CC0A6}"/>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0" name="组 176">
            <a:extLst>
              <a:ext uri="{FF2B5EF4-FFF2-40B4-BE49-F238E27FC236}">
                <a16:creationId xmlns:a16="http://schemas.microsoft.com/office/drawing/2014/main" xmlns="" id="{4D5AF6A2-992F-4AB6-B46D-E010D2333868}"/>
              </a:ext>
            </a:extLst>
          </p:cNvPr>
          <p:cNvGrpSpPr/>
          <p:nvPr userDrawn="1"/>
        </p:nvGrpSpPr>
        <p:grpSpPr>
          <a:xfrm>
            <a:off x="-6773395" y="2090748"/>
            <a:ext cx="5591218" cy="553087"/>
            <a:chOff x="-5043485" y="1380803"/>
            <a:chExt cx="4785749" cy="427203"/>
          </a:xfrm>
        </p:grpSpPr>
        <p:sp>
          <p:nvSpPr>
            <p:cNvPr id="81" name="矩形 80">
              <a:extLst>
                <a:ext uri="{FF2B5EF4-FFF2-40B4-BE49-F238E27FC236}">
                  <a16:creationId xmlns:a16="http://schemas.microsoft.com/office/drawing/2014/main" xmlns="" id="{20C95AAA-7168-45DE-9FED-7539A71854D0}"/>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xmlns="" id="{ADC2E225-220C-4C09-877A-B7A14D0BE68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xmlns="" id="{C573EAFD-A5E0-4D7E-B210-B42B999764A4}"/>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a:extLst>
                <a:ext uri="{FF2B5EF4-FFF2-40B4-BE49-F238E27FC236}">
                  <a16:creationId xmlns:a16="http://schemas.microsoft.com/office/drawing/2014/main" xmlns="" id="{10FE6F93-0007-43D3-AA0E-0D6558B4B463}"/>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5" name="文本框 84">
            <a:extLst>
              <a:ext uri="{FF2B5EF4-FFF2-40B4-BE49-F238E27FC236}">
                <a16:creationId xmlns:a16="http://schemas.microsoft.com/office/drawing/2014/main" xmlns="" id="{D027FE50-3805-4349-9E09-74059C898DDD}"/>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6" name="组 183">
            <a:extLst>
              <a:ext uri="{FF2B5EF4-FFF2-40B4-BE49-F238E27FC236}">
                <a16:creationId xmlns:a16="http://schemas.microsoft.com/office/drawing/2014/main" xmlns="" id="{BD0D0D00-3DC1-48F1-808A-C384BB56287B}"/>
              </a:ext>
            </a:extLst>
          </p:cNvPr>
          <p:cNvGrpSpPr/>
          <p:nvPr userDrawn="1"/>
        </p:nvGrpSpPr>
        <p:grpSpPr>
          <a:xfrm>
            <a:off x="-6773395" y="3767590"/>
            <a:ext cx="5591218" cy="612425"/>
            <a:chOff x="16164196" y="17698000"/>
            <a:chExt cx="4785749" cy="427203"/>
          </a:xfrm>
        </p:grpSpPr>
        <p:sp>
          <p:nvSpPr>
            <p:cNvPr id="108" name="矩形 107">
              <a:extLst>
                <a:ext uri="{FF2B5EF4-FFF2-40B4-BE49-F238E27FC236}">
                  <a16:creationId xmlns:a16="http://schemas.microsoft.com/office/drawing/2014/main" xmlns="" id="{52809213-BF8C-47D3-96AE-7DA83E2E8233}"/>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矩形 108">
              <a:extLst>
                <a:ext uri="{FF2B5EF4-FFF2-40B4-BE49-F238E27FC236}">
                  <a16:creationId xmlns:a16="http://schemas.microsoft.com/office/drawing/2014/main" xmlns="" id="{B99179F2-A31B-4D05-96CF-7D1124226C32}"/>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矩形 109">
              <a:extLst>
                <a:ext uri="{FF2B5EF4-FFF2-40B4-BE49-F238E27FC236}">
                  <a16:creationId xmlns:a16="http://schemas.microsoft.com/office/drawing/2014/main" xmlns="" id="{0B9B6B03-83B0-419C-9DA7-2FA51EBBDD13}"/>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1" name="矩形 110">
              <a:extLst>
                <a:ext uri="{FF2B5EF4-FFF2-40B4-BE49-F238E27FC236}">
                  <a16:creationId xmlns:a16="http://schemas.microsoft.com/office/drawing/2014/main" xmlns="" id="{F7DB0DD0-FAC0-41F3-80BD-28A22A96BDBD}"/>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2" name="矩形 111">
            <a:extLst>
              <a:ext uri="{FF2B5EF4-FFF2-40B4-BE49-F238E27FC236}">
                <a16:creationId xmlns:a16="http://schemas.microsoft.com/office/drawing/2014/main" xmlns="" id="{13F5CB69-59CB-4821-BFFA-81B10E9A74E2}"/>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xmlns="" id="{BEF71EDE-8808-41CD-8F3A-5061243B0EFA}"/>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xmlns="" id="{41BFA55D-16ED-4990-B882-46534C21B6B6}"/>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xmlns="" id="{004964B0-386F-4464-9334-09D445ABF992}"/>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6" name="文本框 115">
            <a:extLst>
              <a:ext uri="{FF2B5EF4-FFF2-40B4-BE49-F238E27FC236}">
                <a16:creationId xmlns:a16="http://schemas.microsoft.com/office/drawing/2014/main" xmlns="" id="{F603B128-2110-4573-8978-966E705E2608}"/>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7" name="组 209">
            <a:extLst>
              <a:ext uri="{FF2B5EF4-FFF2-40B4-BE49-F238E27FC236}">
                <a16:creationId xmlns:a16="http://schemas.microsoft.com/office/drawing/2014/main" xmlns="" id="{52D3E151-D661-45E6-AE87-B02661E57B34}"/>
              </a:ext>
            </a:extLst>
          </p:cNvPr>
          <p:cNvGrpSpPr/>
          <p:nvPr userDrawn="1"/>
        </p:nvGrpSpPr>
        <p:grpSpPr>
          <a:xfrm>
            <a:off x="-6795697" y="8992657"/>
            <a:ext cx="5613520" cy="549889"/>
            <a:chOff x="-3429000" y="10020646"/>
            <a:chExt cx="3171264" cy="549889"/>
          </a:xfrm>
        </p:grpSpPr>
        <p:sp>
          <p:nvSpPr>
            <p:cNvPr id="118" name="矩形 117">
              <a:extLst>
                <a:ext uri="{FF2B5EF4-FFF2-40B4-BE49-F238E27FC236}">
                  <a16:creationId xmlns:a16="http://schemas.microsoft.com/office/drawing/2014/main" xmlns="" id="{46517A27-3177-492E-A0C0-890D5ED25089}"/>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3555E6AF-10EF-4BC6-B430-F29925C01DBB}"/>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9ABF9080-BAAF-4572-A6C3-E7B607280A52}"/>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xmlns="" id="{6C8B3564-AD3C-4F65-AC76-FD75B7E256A7}"/>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文本框 121">
            <a:extLst>
              <a:ext uri="{FF2B5EF4-FFF2-40B4-BE49-F238E27FC236}">
                <a16:creationId xmlns:a16="http://schemas.microsoft.com/office/drawing/2014/main" xmlns="" id="{0A8473C8-5221-4BB9-810E-28061CBCC58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3" name="矩形 122">
            <a:extLst>
              <a:ext uri="{FF2B5EF4-FFF2-40B4-BE49-F238E27FC236}">
                <a16:creationId xmlns:a16="http://schemas.microsoft.com/office/drawing/2014/main" xmlns="" id="{2B0E3041-DC11-434F-9977-EB0478831DD5}"/>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F47426FD-26A8-4014-A483-5CFACE4AF92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53FF9591-F9D0-4564-B535-12246599F4B7}"/>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xmlns="" id="{38417629-F35D-4898-98C5-1E61CA957BF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a16="http://schemas.microsoft.com/office/drawing/2014/main" xmlns="" id="{8100ED8E-C606-4DC2-A5AA-B65F4144559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8" name="矩形 127">
            <a:extLst>
              <a:ext uri="{FF2B5EF4-FFF2-40B4-BE49-F238E27FC236}">
                <a16:creationId xmlns:a16="http://schemas.microsoft.com/office/drawing/2014/main" xmlns="" id="{D0313E85-D569-46CC-B90D-5A88C3C1CF60}"/>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E65CDD4F-32FD-4D9C-9D6C-23733EF7EB25}"/>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4825EA36-FC81-4BEA-A9C6-7C59407FCBD6}"/>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xmlns="" id="{8287A932-DD1F-48D7-A7FF-959FE4F0FDB4}"/>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xmlns="" id="{1482FF08-D849-43E8-8B43-496B1DEF3492}"/>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xmlns="" id="{44CB13CA-E581-4046-BE0B-1E1182279CD2}"/>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文本框 133">
            <a:extLst>
              <a:ext uri="{FF2B5EF4-FFF2-40B4-BE49-F238E27FC236}">
                <a16:creationId xmlns:a16="http://schemas.microsoft.com/office/drawing/2014/main" xmlns="" id="{4813E597-946B-4D64-8A6F-EBBC4345C7B1}"/>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35" name="文本框 134">
            <a:extLst>
              <a:ext uri="{FF2B5EF4-FFF2-40B4-BE49-F238E27FC236}">
                <a16:creationId xmlns:a16="http://schemas.microsoft.com/office/drawing/2014/main" xmlns="" id="{2B732240-537F-4FFE-BAC3-64761E378778}"/>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36" name="组 65">
            <a:extLst>
              <a:ext uri="{FF2B5EF4-FFF2-40B4-BE49-F238E27FC236}">
                <a16:creationId xmlns:a16="http://schemas.microsoft.com/office/drawing/2014/main" xmlns="" id="{8A0C35CA-3244-47B6-9140-712279228D65}"/>
              </a:ext>
            </a:extLst>
          </p:cNvPr>
          <p:cNvGrpSpPr/>
          <p:nvPr userDrawn="1"/>
        </p:nvGrpSpPr>
        <p:grpSpPr>
          <a:xfrm>
            <a:off x="-6801315" y="5537689"/>
            <a:ext cx="5619138" cy="578506"/>
            <a:chOff x="5058585" y="17758837"/>
            <a:chExt cx="4833751" cy="427203"/>
          </a:xfrm>
        </p:grpSpPr>
        <p:sp>
          <p:nvSpPr>
            <p:cNvPr id="137" name="矩形 136">
              <a:extLst>
                <a:ext uri="{FF2B5EF4-FFF2-40B4-BE49-F238E27FC236}">
                  <a16:creationId xmlns:a16="http://schemas.microsoft.com/office/drawing/2014/main" xmlns="" id="{118CA912-6E3D-4EDA-AC47-C9147C035777}"/>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xmlns="" id="{FA7029D1-4ACD-4FDA-A58F-7F0A5EC6C808}"/>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xmlns="" id="{AFFF5372-E360-4633-80E7-50A63F679682}"/>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xmlns="" id="{DEB85AD8-4CB0-44E2-908C-139F79E39B0D}"/>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1" name="文本框 140">
            <a:extLst>
              <a:ext uri="{FF2B5EF4-FFF2-40B4-BE49-F238E27FC236}">
                <a16:creationId xmlns:a16="http://schemas.microsoft.com/office/drawing/2014/main" xmlns="" id="{3481508B-E468-4D96-B010-0067FA573AD3}"/>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42" name="组 88">
            <a:extLst>
              <a:ext uri="{FF2B5EF4-FFF2-40B4-BE49-F238E27FC236}">
                <a16:creationId xmlns:a16="http://schemas.microsoft.com/office/drawing/2014/main" xmlns="" id="{37731CC8-EEC8-4434-AA94-45A327DB7A14}"/>
              </a:ext>
            </a:extLst>
          </p:cNvPr>
          <p:cNvGrpSpPr/>
          <p:nvPr userDrawn="1"/>
        </p:nvGrpSpPr>
        <p:grpSpPr>
          <a:xfrm>
            <a:off x="-6777036" y="7273869"/>
            <a:ext cx="5594859" cy="565735"/>
            <a:chOff x="10651243" y="17775861"/>
            <a:chExt cx="4775839" cy="427203"/>
          </a:xfrm>
        </p:grpSpPr>
        <p:sp>
          <p:nvSpPr>
            <p:cNvPr id="143" name="矩形 142">
              <a:extLst>
                <a:ext uri="{FF2B5EF4-FFF2-40B4-BE49-F238E27FC236}">
                  <a16:creationId xmlns:a16="http://schemas.microsoft.com/office/drawing/2014/main" xmlns="" id="{45D61943-D118-4E8B-B732-D78A382B40C2}"/>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xmlns="" id="{26EFCD55-EB58-4154-BDC7-18F74E2A6EBD}"/>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xmlns="" id="{E43D8CA4-CA5A-4A3D-96BF-C7635534B728}"/>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xmlns="" id="{A0055116-06D7-449B-B9E2-85664E93F836}"/>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7" name="文本框 146">
            <a:extLst>
              <a:ext uri="{FF2B5EF4-FFF2-40B4-BE49-F238E27FC236}">
                <a16:creationId xmlns:a16="http://schemas.microsoft.com/office/drawing/2014/main" xmlns="" id="{97EC234F-15D3-4DDC-AC68-31EA0A6B3AA5}"/>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8" name="文本框 147">
            <a:extLst>
              <a:ext uri="{FF2B5EF4-FFF2-40B4-BE49-F238E27FC236}">
                <a16:creationId xmlns:a16="http://schemas.microsoft.com/office/drawing/2014/main" xmlns="" id="{D82D77BE-6C48-4D7D-85EB-68F973E790A3}"/>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9" name="文本框 148">
            <a:extLst>
              <a:ext uri="{FF2B5EF4-FFF2-40B4-BE49-F238E27FC236}">
                <a16:creationId xmlns:a16="http://schemas.microsoft.com/office/drawing/2014/main" xmlns="" id="{3430A7FE-971C-4DA5-9511-9A8A6E027F73}"/>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xmlns="" id="{DE0CEA62-B9C4-43F5-8DFA-252FC82C4D51}"/>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1" name="文本框 150">
            <a:extLst>
              <a:ext uri="{FF2B5EF4-FFF2-40B4-BE49-F238E27FC236}">
                <a16:creationId xmlns:a16="http://schemas.microsoft.com/office/drawing/2014/main" xmlns="" id="{A4121989-FD79-45A4-BD74-A4A7A695EE98}"/>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xmlns="" id="{E2A8EC44-45B3-4268-BC43-A69AFDD50872}"/>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3" name="文本框 152">
            <a:extLst>
              <a:ext uri="{FF2B5EF4-FFF2-40B4-BE49-F238E27FC236}">
                <a16:creationId xmlns:a16="http://schemas.microsoft.com/office/drawing/2014/main" xmlns="" id="{1BB46D51-94FA-4395-97F8-BC39410BE00F}"/>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4" name="文本框 153">
            <a:extLst>
              <a:ext uri="{FF2B5EF4-FFF2-40B4-BE49-F238E27FC236}">
                <a16:creationId xmlns:a16="http://schemas.microsoft.com/office/drawing/2014/main" xmlns="" id="{5AD3E42D-F7A3-466A-8AF8-C27D5CE5BD15}"/>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3" name="图片 6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62" name="Textplatzhalter 8"/>
          <p:cNvSpPr>
            <a:spLocks noGrp="1"/>
          </p:cNvSpPr>
          <p:nvPr>
            <p:ph type="body" sz="quarter" idx="38" hasCustomPrompt="1"/>
          </p:nvPr>
        </p:nvSpPr>
        <p:spPr>
          <a:xfrm>
            <a:off x="1636423" y="1587887"/>
            <a:ext cx="10799233" cy="913720"/>
          </a:xfrm>
          <a:prstGeom prst="rect">
            <a:avLst/>
          </a:prstGeom>
        </p:spPr>
        <p:txBody>
          <a:bodyPr lIns="0" tIns="0" rIns="0" bIns="0" anchor="ctr">
            <a:noAutofit/>
          </a:bodyPr>
          <a:lstStyle>
            <a:lvl1pPr marL="0" indent="0">
              <a:lnSpc>
                <a:spcPct val="150000"/>
              </a:lnSpc>
              <a:spcBef>
                <a:spcPts val="0"/>
              </a:spcBef>
              <a:spcAft>
                <a:spcPts val="0"/>
              </a:spcAft>
              <a:buNone/>
              <a:defRPr sz="54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目录 </a:t>
            </a:r>
            <a:r>
              <a:rPr lang="en-US" altLang="zh-CN" noProof="0" dirty="0" smtClean="0"/>
              <a:t>content</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8" orient="horz" pos="487" userDrawn="1">
          <p15:clr>
            <a:srgbClr val="FBAE40"/>
          </p15:clr>
        </p15:guide>
        <p15:guide id="10" pos="1057" userDrawn="1">
          <p15:clr>
            <a:srgbClr val="FBAE40"/>
          </p15:clr>
        </p15:guide>
        <p15:guide id="19" orient="horz" pos="2506">
          <p15:clr>
            <a:srgbClr val="FBAE40"/>
          </p15:clr>
        </p15:guide>
        <p15:guide id="20" pos="7453">
          <p15:clr>
            <a:srgbClr val="FBAE40"/>
          </p15:clr>
        </p15:guide>
        <p15:guide id="21" pos="7906">
          <p15:clr>
            <a:srgbClr val="FBAE40"/>
          </p15:clr>
        </p15:guide>
        <p15:guide id="23" orient="horz" pos="8153" userDrawn="1">
          <p15:clr>
            <a:srgbClr val="FBAE40"/>
          </p15:clr>
        </p15:guide>
        <p15:guide id="24" orient="horz" pos="15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标题页面">
    <p:spTree>
      <p:nvGrpSpPr>
        <p:cNvPr id="1" name=""/>
        <p:cNvGrpSpPr/>
        <p:nvPr/>
      </p:nvGrpSpPr>
      <p:grpSpPr>
        <a:xfrm>
          <a:off x="0" y="0"/>
          <a:ext cx="0" cy="0"/>
          <a:chOff x="0" y="0"/>
          <a:chExt cx="0" cy="0"/>
        </a:xfrm>
      </p:grpSpPr>
      <p:sp>
        <p:nvSpPr>
          <p:cNvPr id="35" name="矩形 34"/>
          <p:cNvSpPr/>
          <p:nvPr userDrawn="1"/>
        </p:nvSpPr>
        <p:spPr>
          <a:xfrm>
            <a:off x="0" y="0"/>
            <a:ext cx="24382413" cy="13716000"/>
          </a:xfrm>
          <a:prstGeom prst="rect">
            <a:avLst/>
          </a:prstGeom>
          <a:solidFill>
            <a:srgbClr val="415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vivo type CN简 Regular" panose="02000500000000000000" charset="-122"/>
              <a:ea typeface="vivo type CN简 Regular" panose="02000500000000000000" charset="-122"/>
            </a:endParaRPr>
          </a:p>
        </p:txBody>
      </p:sp>
      <p:sp>
        <p:nvSpPr>
          <p:cNvPr id="36" name="Textplatzhalter 3"/>
          <p:cNvSpPr>
            <a:spLocks noGrp="1"/>
          </p:cNvSpPr>
          <p:nvPr>
            <p:ph type="body" sz="quarter" idx="26" hasCustomPrompt="1"/>
          </p:nvPr>
        </p:nvSpPr>
        <p:spPr>
          <a:xfrm>
            <a:off x="1138238" y="4366767"/>
            <a:ext cx="15207175" cy="946779"/>
          </a:xfrm>
        </p:spPr>
        <p:txBody>
          <a:bodyPr anchor="b">
            <a:noAutofit/>
          </a:bodyPr>
          <a:lstStyle>
            <a:lvl1pPr marL="0" indent="0">
              <a:lnSpc>
                <a:spcPct val="100000"/>
              </a:lnSpc>
              <a:buFont typeface="+mj-lt"/>
              <a:buNone/>
              <a:defRPr sz="7200" b="0" i="0" spc="-150"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kumimoji="1" lang="en-US" altLang="zh-CN" dirty="0" smtClean="0"/>
              <a:t>Topic one </a:t>
            </a:r>
            <a:r>
              <a:rPr kumimoji="1" lang="zh-CN" altLang="en-US" dirty="0" smtClean="0"/>
              <a:t>标题此处添加</a:t>
            </a:r>
            <a:endParaRPr kumimoji="1" lang="en-US" altLang="zh-CN" dirty="0" smtClean="0"/>
          </a:p>
        </p:txBody>
      </p:sp>
      <p:sp>
        <p:nvSpPr>
          <p:cNvPr id="37" name="Textplatzhalter 3"/>
          <p:cNvSpPr>
            <a:spLocks noGrp="1"/>
          </p:cNvSpPr>
          <p:nvPr>
            <p:ph type="body" sz="quarter" idx="27" hasCustomPrompt="1"/>
          </p:nvPr>
        </p:nvSpPr>
        <p:spPr>
          <a:xfrm>
            <a:off x="1136962" y="5715541"/>
            <a:ext cx="22072288" cy="1380551"/>
          </a:xfrm>
        </p:spPr>
        <p:txBody>
          <a:bodyPr anchor="t">
            <a:noAutofit/>
          </a:bodyPr>
          <a:lstStyle>
            <a:lvl1pPr marL="0" indent="0">
              <a:lnSpc>
                <a:spcPct val="100000"/>
              </a:lnSpc>
              <a:buNone/>
              <a:defRPr sz="4000" b="0" i="0" spc="-150" baseline="0">
                <a:solidFill>
                  <a:srgbClr val="E5E5E5"/>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
        <p:nvSpPr>
          <p:cNvPr id="77" name="矩形 76">
            <a:extLst>
              <a:ext uri="{FF2B5EF4-FFF2-40B4-BE49-F238E27FC236}">
                <a16:creationId xmlns:a16="http://schemas.microsoft.com/office/drawing/2014/main" xmlns="" id="{CEB88033-3EF7-44C7-8146-CF92308196CE}"/>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8" name="矩形 77">
            <a:extLst>
              <a:ext uri="{FF2B5EF4-FFF2-40B4-BE49-F238E27FC236}">
                <a16:creationId xmlns:a16="http://schemas.microsoft.com/office/drawing/2014/main" xmlns="" id="{4C400EA4-E108-4EDD-A3E2-341E8FF64D53}"/>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79" name="文本框 78">
            <a:extLst>
              <a:ext uri="{FF2B5EF4-FFF2-40B4-BE49-F238E27FC236}">
                <a16:creationId xmlns:a16="http://schemas.microsoft.com/office/drawing/2014/main" xmlns="" id="{BE5BC632-589E-4C28-830A-A655166B6A45}"/>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0" name="组 176">
            <a:extLst>
              <a:ext uri="{FF2B5EF4-FFF2-40B4-BE49-F238E27FC236}">
                <a16:creationId xmlns:a16="http://schemas.microsoft.com/office/drawing/2014/main" xmlns="" id="{86E67D91-D473-4FD9-8F42-0A2CD6E4406C}"/>
              </a:ext>
            </a:extLst>
          </p:cNvPr>
          <p:cNvGrpSpPr/>
          <p:nvPr userDrawn="1"/>
        </p:nvGrpSpPr>
        <p:grpSpPr>
          <a:xfrm>
            <a:off x="-6773395" y="2090748"/>
            <a:ext cx="5591218" cy="553087"/>
            <a:chOff x="-5043485" y="1380803"/>
            <a:chExt cx="4785749" cy="427203"/>
          </a:xfrm>
        </p:grpSpPr>
        <p:sp>
          <p:nvSpPr>
            <p:cNvPr id="81" name="矩形 80">
              <a:extLst>
                <a:ext uri="{FF2B5EF4-FFF2-40B4-BE49-F238E27FC236}">
                  <a16:creationId xmlns:a16="http://schemas.microsoft.com/office/drawing/2014/main" xmlns="" id="{5FCC12B1-9FD9-44AD-99B2-F04DF7A06AFB}"/>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xmlns="" id="{F8C330E6-C550-4384-8651-9430FE59B7AA}"/>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xmlns="" id="{8D7CDE7B-DBDC-4D7F-9BCF-E920A7E0712B}"/>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a:extLst>
                <a:ext uri="{FF2B5EF4-FFF2-40B4-BE49-F238E27FC236}">
                  <a16:creationId xmlns:a16="http://schemas.microsoft.com/office/drawing/2014/main" xmlns="" id="{10844673-F8BB-4AF7-9702-8CD5E2EE2EF0}"/>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5" name="文本框 84">
            <a:extLst>
              <a:ext uri="{FF2B5EF4-FFF2-40B4-BE49-F238E27FC236}">
                <a16:creationId xmlns:a16="http://schemas.microsoft.com/office/drawing/2014/main" xmlns="" id="{50FBF189-DD7B-4B6B-9EBA-017DE5AB1333}"/>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6" name="组 183">
            <a:extLst>
              <a:ext uri="{FF2B5EF4-FFF2-40B4-BE49-F238E27FC236}">
                <a16:creationId xmlns:a16="http://schemas.microsoft.com/office/drawing/2014/main" xmlns="" id="{F702E2FE-CDF9-4E41-9DCE-27CA46FC1EAF}"/>
              </a:ext>
            </a:extLst>
          </p:cNvPr>
          <p:cNvGrpSpPr/>
          <p:nvPr userDrawn="1"/>
        </p:nvGrpSpPr>
        <p:grpSpPr>
          <a:xfrm>
            <a:off x="-6773395" y="3767590"/>
            <a:ext cx="5591218" cy="612425"/>
            <a:chOff x="16164196" y="17698000"/>
            <a:chExt cx="4785749" cy="427203"/>
          </a:xfrm>
        </p:grpSpPr>
        <p:sp>
          <p:nvSpPr>
            <p:cNvPr id="87" name="矩形 86">
              <a:extLst>
                <a:ext uri="{FF2B5EF4-FFF2-40B4-BE49-F238E27FC236}">
                  <a16:creationId xmlns:a16="http://schemas.microsoft.com/office/drawing/2014/main" xmlns="" id="{655D6614-CBF8-4E92-8634-B7D7D96E2935}"/>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矩形 87">
              <a:extLst>
                <a:ext uri="{FF2B5EF4-FFF2-40B4-BE49-F238E27FC236}">
                  <a16:creationId xmlns:a16="http://schemas.microsoft.com/office/drawing/2014/main" xmlns="" id="{885DF26E-619E-480C-91F0-ECF1F05FB5E0}"/>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0" name="矩形 89">
              <a:extLst>
                <a:ext uri="{FF2B5EF4-FFF2-40B4-BE49-F238E27FC236}">
                  <a16:creationId xmlns:a16="http://schemas.microsoft.com/office/drawing/2014/main" xmlns="" id="{8E5E2AEB-4820-4A09-9D42-74673E9FD61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矩形 109">
              <a:extLst>
                <a:ext uri="{FF2B5EF4-FFF2-40B4-BE49-F238E27FC236}">
                  <a16:creationId xmlns:a16="http://schemas.microsoft.com/office/drawing/2014/main" xmlns="" id="{614D5E87-1163-471B-BB85-E6D8DCF19DFF}"/>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1" name="矩形 110">
            <a:extLst>
              <a:ext uri="{FF2B5EF4-FFF2-40B4-BE49-F238E27FC236}">
                <a16:creationId xmlns:a16="http://schemas.microsoft.com/office/drawing/2014/main" xmlns="" id="{4A108570-45D7-469F-ADB6-28EB5A957BA5}"/>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a16="http://schemas.microsoft.com/office/drawing/2014/main" xmlns="" id="{159F6079-B703-4FE5-A55B-B6FFD0CD4A40}"/>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xmlns="" id="{7419A378-6038-45DB-A037-6F49707A7D26}"/>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xmlns="" id="{0584E0D4-D63A-4032-B903-666F307ECA7E}"/>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文本框 114">
            <a:extLst>
              <a:ext uri="{FF2B5EF4-FFF2-40B4-BE49-F238E27FC236}">
                <a16:creationId xmlns:a16="http://schemas.microsoft.com/office/drawing/2014/main" xmlns="" id="{96DC6D93-FBF7-40FD-BC8E-C4AF81963922}"/>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6" name="组 209">
            <a:extLst>
              <a:ext uri="{FF2B5EF4-FFF2-40B4-BE49-F238E27FC236}">
                <a16:creationId xmlns:a16="http://schemas.microsoft.com/office/drawing/2014/main" xmlns="" id="{17605BEF-1C0B-4B6C-97F7-CA794C83BB6A}"/>
              </a:ext>
            </a:extLst>
          </p:cNvPr>
          <p:cNvGrpSpPr/>
          <p:nvPr userDrawn="1"/>
        </p:nvGrpSpPr>
        <p:grpSpPr>
          <a:xfrm>
            <a:off x="-6795697" y="8992657"/>
            <a:ext cx="5613520" cy="549889"/>
            <a:chOff x="-3429000" y="10020646"/>
            <a:chExt cx="3171264" cy="549889"/>
          </a:xfrm>
        </p:grpSpPr>
        <p:sp>
          <p:nvSpPr>
            <p:cNvPr id="117" name="矩形 116">
              <a:extLst>
                <a:ext uri="{FF2B5EF4-FFF2-40B4-BE49-F238E27FC236}">
                  <a16:creationId xmlns:a16="http://schemas.microsoft.com/office/drawing/2014/main" xmlns="" id="{17C5556B-873F-4B35-9FF4-6F8B03546318}"/>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xmlns="" id="{11179AD7-7768-4521-AF13-3B751CB0E9B3}"/>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4FBB74DB-D77F-483F-9C8E-D5E5B94ED41C}"/>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5E973410-0B6D-401C-A8BB-53BC11F2707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文本框 120">
            <a:extLst>
              <a:ext uri="{FF2B5EF4-FFF2-40B4-BE49-F238E27FC236}">
                <a16:creationId xmlns:a16="http://schemas.microsoft.com/office/drawing/2014/main" xmlns="" id="{44342C03-4F2C-4B10-8CBD-B0061CDED02F}"/>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2" name="矩形 121">
            <a:extLst>
              <a:ext uri="{FF2B5EF4-FFF2-40B4-BE49-F238E27FC236}">
                <a16:creationId xmlns:a16="http://schemas.microsoft.com/office/drawing/2014/main" xmlns="" id="{F9F14B9A-13FF-439C-82A9-2CBC4F2056D8}"/>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477CA505-3F40-49EE-89AA-73665B9002B8}"/>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72AE27BB-0832-4B65-8FFB-D5C71F386B2A}"/>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156C1290-B031-4AC4-8D1E-4FA3D79970A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xmlns="" id="{4BB179CE-F3C9-4EC8-9ABA-446D58A8C2A5}"/>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7" name="矩形 126">
            <a:extLst>
              <a:ext uri="{FF2B5EF4-FFF2-40B4-BE49-F238E27FC236}">
                <a16:creationId xmlns:a16="http://schemas.microsoft.com/office/drawing/2014/main" xmlns="" id="{5A3F74CD-21B8-42AD-83E2-110F211B8E45}"/>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671A6857-74BB-4576-A3BF-8D6CAD125585}"/>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90FC54C9-AE0F-4C8B-BCB3-05E968207961}"/>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6846E5EA-D1B0-41FD-88FC-9F25B37EA2C6}"/>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xmlns="" id="{6B127E68-414A-42B8-96B6-603E6378932F}"/>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xmlns="" id="{E409F4A9-EC3F-429F-AFAB-92F5711153D5}"/>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文本框 132">
            <a:extLst>
              <a:ext uri="{FF2B5EF4-FFF2-40B4-BE49-F238E27FC236}">
                <a16:creationId xmlns:a16="http://schemas.microsoft.com/office/drawing/2014/main" xmlns="" id="{ACED8397-4EF6-4F00-ABDE-7E9F9D685B21}"/>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34" name="文本框 133">
            <a:extLst>
              <a:ext uri="{FF2B5EF4-FFF2-40B4-BE49-F238E27FC236}">
                <a16:creationId xmlns:a16="http://schemas.microsoft.com/office/drawing/2014/main" xmlns="" id="{55E46C9B-5563-4E8A-B3CB-BDA336F2968B}"/>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35" name="组 65">
            <a:extLst>
              <a:ext uri="{FF2B5EF4-FFF2-40B4-BE49-F238E27FC236}">
                <a16:creationId xmlns:a16="http://schemas.microsoft.com/office/drawing/2014/main" xmlns="" id="{D2A58107-DB5B-4FDF-B4EF-7730040D376B}"/>
              </a:ext>
            </a:extLst>
          </p:cNvPr>
          <p:cNvGrpSpPr/>
          <p:nvPr userDrawn="1"/>
        </p:nvGrpSpPr>
        <p:grpSpPr>
          <a:xfrm>
            <a:off x="-6801315" y="5537689"/>
            <a:ext cx="5619138" cy="578506"/>
            <a:chOff x="5058585" y="17758837"/>
            <a:chExt cx="4833751" cy="427203"/>
          </a:xfrm>
        </p:grpSpPr>
        <p:sp>
          <p:nvSpPr>
            <p:cNvPr id="136" name="矩形 135">
              <a:extLst>
                <a:ext uri="{FF2B5EF4-FFF2-40B4-BE49-F238E27FC236}">
                  <a16:creationId xmlns:a16="http://schemas.microsoft.com/office/drawing/2014/main" xmlns="" id="{6067BBB9-0150-42D6-B59B-5B363CE38B58}"/>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xmlns="" id="{4567FD7B-6519-4B83-AC59-83430EF8DBDB}"/>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xmlns="" id="{BCC2DA5C-97CA-43FF-8541-C43585D29B4F}"/>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xmlns="" id="{1FE7222E-1E57-4E26-B3CE-7E0C0DD2E94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xmlns="" id="{D4F1FEBB-8040-4053-BA88-58258CB4B9EC}"/>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41" name="组 88">
            <a:extLst>
              <a:ext uri="{FF2B5EF4-FFF2-40B4-BE49-F238E27FC236}">
                <a16:creationId xmlns:a16="http://schemas.microsoft.com/office/drawing/2014/main" xmlns="" id="{A403113A-0515-4B14-9AD7-A4F7B0F122F1}"/>
              </a:ext>
            </a:extLst>
          </p:cNvPr>
          <p:cNvGrpSpPr/>
          <p:nvPr userDrawn="1"/>
        </p:nvGrpSpPr>
        <p:grpSpPr>
          <a:xfrm>
            <a:off x="-6777036" y="7273869"/>
            <a:ext cx="5594859" cy="565735"/>
            <a:chOff x="10651243" y="17775861"/>
            <a:chExt cx="4775839" cy="427203"/>
          </a:xfrm>
        </p:grpSpPr>
        <p:sp>
          <p:nvSpPr>
            <p:cNvPr id="142" name="矩形 141">
              <a:extLst>
                <a:ext uri="{FF2B5EF4-FFF2-40B4-BE49-F238E27FC236}">
                  <a16:creationId xmlns:a16="http://schemas.microsoft.com/office/drawing/2014/main" xmlns="" id="{0F01D7EF-6C7F-4229-8C10-0E365EB73F3F}"/>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xmlns="" id="{20E29CD8-E00D-4B64-9A6B-F016C20A95AE}"/>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xmlns="" id="{57A9A6BC-324F-4136-9CD7-1750E03E2B21}"/>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xmlns="" id="{77AA2480-0807-417C-B76B-B34617C9B0E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6" name="文本框 145">
            <a:extLst>
              <a:ext uri="{FF2B5EF4-FFF2-40B4-BE49-F238E27FC236}">
                <a16:creationId xmlns:a16="http://schemas.microsoft.com/office/drawing/2014/main" xmlns="" id="{742C9690-68A0-4F65-A407-F9DA2DB55F41}"/>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7" name="文本框 146">
            <a:extLst>
              <a:ext uri="{FF2B5EF4-FFF2-40B4-BE49-F238E27FC236}">
                <a16:creationId xmlns:a16="http://schemas.microsoft.com/office/drawing/2014/main" xmlns="" id="{0B8389B5-6015-421F-B628-11137293DD39}"/>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8" name="文本框 147">
            <a:extLst>
              <a:ext uri="{FF2B5EF4-FFF2-40B4-BE49-F238E27FC236}">
                <a16:creationId xmlns:a16="http://schemas.microsoft.com/office/drawing/2014/main" xmlns="" id="{E632C8A0-24D1-4405-9A63-3C32946239AF}"/>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9" name="文本框 148">
            <a:extLst>
              <a:ext uri="{FF2B5EF4-FFF2-40B4-BE49-F238E27FC236}">
                <a16:creationId xmlns:a16="http://schemas.microsoft.com/office/drawing/2014/main" xmlns="" id="{3AE25588-E37B-463E-8C09-254469766D3E}"/>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xmlns="" id="{1AA84812-3F28-4EAE-B59D-0A360BBA168E}"/>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1" name="文本框 150">
            <a:extLst>
              <a:ext uri="{FF2B5EF4-FFF2-40B4-BE49-F238E27FC236}">
                <a16:creationId xmlns:a16="http://schemas.microsoft.com/office/drawing/2014/main" xmlns="" id="{0A4C72E2-E624-4816-80C3-AA5D58A6D590}"/>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xmlns="" id="{9FF2E2A1-0B54-4092-8958-F0BBA81E3796}"/>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3" name="文本框 152">
            <a:extLst>
              <a:ext uri="{FF2B5EF4-FFF2-40B4-BE49-F238E27FC236}">
                <a16:creationId xmlns:a16="http://schemas.microsoft.com/office/drawing/2014/main" xmlns="" id="{84BEC3D0-3EEE-4E5C-A112-8061D19A3A8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5" name="图片 64">
            <a:extLst>
              <a:ext uri="{FF2B5EF4-FFF2-40B4-BE49-F238E27FC236}">
                <a16:creationId xmlns:a16="http://schemas.microsoft.com/office/drawing/2014/main" xmlns=""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6" y="635389"/>
            <a:ext cx="1959144" cy="515403"/>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8" orient="horz" pos="464" userDrawn="1">
          <p15:clr>
            <a:srgbClr val="FBAE40"/>
          </p15:clr>
        </p15:guide>
        <p15:guide id="11" pos="694" userDrawn="1">
          <p15:clr>
            <a:srgbClr val="FBAE40"/>
          </p15:clr>
        </p15:guide>
        <p15:guide id="16" orient="horz" pos="8153" userDrawn="1">
          <p15:clr>
            <a:srgbClr val="FBAE40"/>
          </p15:clr>
        </p15:guide>
        <p15:guide id="20" orient="horz" pos="3073" userDrawn="1">
          <p15:clr>
            <a:srgbClr val="FBAE40"/>
          </p15:clr>
        </p15:guide>
        <p15:guide id="21" orient="horz" pos="38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内容页">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xmlns="" id="{FA1C6EAC-D74C-449E-BB3A-09C96EE187F4}"/>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79" name="矩形 78">
            <a:extLst>
              <a:ext uri="{FF2B5EF4-FFF2-40B4-BE49-F238E27FC236}">
                <a16:creationId xmlns:a16="http://schemas.microsoft.com/office/drawing/2014/main" xmlns="" id="{783986A9-9A63-4C1F-8683-1FA2C9756A12}"/>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1" name="文本框 80">
            <a:extLst>
              <a:ext uri="{FF2B5EF4-FFF2-40B4-BE49-F238E27FC236}">
                <a16:creationId xmlns:a16="http://schemas.microsoft.com/office/drawing/2014/main" xmlns="" id="{7BF6E8E8-ED00-477C-86AB-7AF889402C01}"/>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2" name="组 176">
            <a:extLst>
              <a:ext uri="{FF2B5EF4-FFF2-40B4-BE49-F238E27FC236}">
                <a16:creationId xmlns:a16="http://schemas.microsoft.com/office/drawing/2014/main" xmlns="" id="{2816222C-9E81-4982-B62F-A7D25684B936}"/>
              </a:ext>
            </a:extLst>
          </p:cNvPr>
          <p:cNvGrpSpPr/>
          <p:nvPr userDrawn="1"/>
        </p:nvGrpSpPr>
        <p:grpSpPr>
          <a:xfrm>
            <a:off x="-6773395" y="2090748"/>
            <a:ext cx="5591218" cy="553087"/>
            <a:chOff x="-5043485" y="1380803"/>
            <a:chExt cx="4785749" cy="427203"/>
          </a:xfrm>
        </p:grpSpPr>
        <p:sp>
          <p:nvSpPr>
            <p:cNvPr id="83" name="矩形 82">
              <a:extLst>
                <a:ext uri="{FF2B5EF4-FFF2-40B4-BE49-F238E27FC236}">
                  <a16:creationId xmlns:a16="http://schemas.microsoft.com/office/drawing/2014/main" xmlns="" id="{202A6453-FA11-4DE9-95F7-BCC05634195A}"/>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a16="http://schemas.microsoft.com/office/drawing/2014/main" xmlns="" id="{FFAAD43E-AB9A-4ACD-8BEB-41A51B965A1E}"/>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a16="http://schemas.microsoft.com/office/drawing/2014/main" xmlns="" id="{16755F09-F9FC-472C-A008-7FE730243869}"/>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矩形 86">
              <a:extLst>
                <a:ext uri="{FF2B5EF4-FFF2-40B4-BE49-F238E27FC236}">
                  <a16:creationId xmlns:a16="http://schemas.microsoft.com/office/drawing/2014/main" xmlns="" id="{FF07EF8F-AE63-452D-B2F3-484F32CB6856}"/>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8" name="文本框 87">
            <a:extLst>
              <a:ext uri="{FF2B5EF4-FFF2-40B4-BE49-F238E27FC236}">
                <a16:creationId xmlns:a16="http://schemas.microsoft.com/office/drawing/2014/main" xmlns="" id="{76D3A509-F178-40F1-92A3-6255525A921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5" name="组 183">
            <a:extLst>
              <a:ext uri="{FF2B5EF4-FFF2-40B4-BE49-F238E27FC236}">
                <a16:creationId xmlns:a16="http://schemas.microsoft.com/office/drawing/2014/main" xmlns="" id="{3E50086D-A816-4FD9-B1C5-7AAA09700F6A}"/>
              </a:ext>
            </a:extLst>
          </p:cNvPr>
          <p:cNvGrpSpPr/>
          <p:nvPr userDrawn="1"/>
        </p:nvGrpSpPr>
        <p:grpSpPr>
          <a:xfrm>
            <a:off x="-6773395" y="3767590"/>
            <a:ext cx="5591218" cy="612425"/>
            <a:chOff x="16164196" y="17698000"/>
            <a:chExt cx="4785749" cy="427203"/>
          </a:xfrm>
        </p:grpSpPr>
        <p:sp>
          <p:nvSpPr>
            <p:cNvPr id="116" name="矩形 115">
              <a:extLst>
                <a:ext uri="{FF2B5EF4-FFF2-40B4-BE49-F238E27FC236}">
                  <a16:creationId xmlns:a16="http://schemas.microsoft.com/office/drawing/2014/main" xmlns="" id="{8D45C010-9505-4363-92ED-32841CCD0AF3}"/>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xmlns="" id="{91DD7213-FF39-4102-B440-C37E32AF07B6}"/>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5655B82C-91B5-4CE2-AA4B-5F4729920F0D}"/>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4411C692-76C9-4E32-9305-3D2CC085E45E}"/>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矩形 120">
            <a:extLst>
              <a:ext uri="{FF2B5EF4-FFF2-40B4-BE49-F238E27FC236}">
                <a16:creationId xmlns:a16="http://schemas.microsoft.com/office/drawing/2014/main" xmlns="" id="{75CAEE26-63CD-43C1-845C-08D553705AD4}"/>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xmlns="" id="{080412CC-0A91-4197-8113-0A33AC372E35}"/>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3E8F3622-653B-4FFD-9932-8D9815568C72}"/>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C1A06EE2-5A44-45B5-AFE7-84090FDDCA7D}"/>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文本框 124">
            <a:extLst>
              <a:ext uri="{FF2B5EF4-FFF2-40B4-BE49-F238E27FC236}">
                <a16:creationId xmlns:a16="http://schemas.microsoft.com/office/drawing/2014/main" xmlns="" id="{428063FA-B5CF-4B8F-AA21-365E11C7D7DF}"/>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26" name="组 209">
            <a:extLst>
              <a:ext uri="{FF2B5EF4-FFF2-40B4-BE49-F238E27FC236}">
                <a16:creationId xmlns:a16="http://schemas.microsoft.com/office/drawing/2014/main" xmlns="" id="{2FB29870-7F81-48E0-9CEF-A4F9AF2CF01E}"/>
              </a:ext>
            </a:extLst>
          </p:cNvPr>
          <p:cNvGrpSpPr/>
          <p:nvPr userDrawn="1"/>
        </p:nvGrpSpPr>
        <p:grpSpPr>
          <a:xfrm>
            <a:off x="-6795697" y="8992657"/>
            <a:ext cx="5613520" cy="549889"/>
            <a:chOff x="-3429000" y="10020646"/>
            <a:chExt cx="3171264" cy="549889"/>
          </a:xfrm>
        </p:grpSpPr>
        <p:sp>
          <p:nvSpPr>
            <p:cNvPr id="127" name="矩形 126">
              <a:extLst>
                <a:ext uri="{FF2B5EF4-FFF2-40B4-BE49-F238E27FC236}">
                  <a16:creationId xmlns:a16="http://schemas.microsoft.com/office/drawing/2014/main" xmlns="" id="{B7D53EEC-00C1-4825-99A6-08CF719DF747}"/>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8547D20C-4A1F-43AE-B576-4250DB583885}"/>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174380BC-E7A0-46C6-8245-8422C3CC3A2C}"/>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067A59BF-B646-4495-A0E0-B17C14DD70C6}"/>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1" name="文本框 130">
            <a:extLst>
              <a:ext uri="{FF2B5EF4-FFF2-40B4-BE49-F238E27FC236}">
                <a16:creationId xmlns:a16="http://schemas.microsoft.com/office/drawing/2014/main" xmlns="" id="{059083EE-0C5A-4126-8F96-915D2D3F88DF}"/>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2" name="矩形 131">
            <a:extLst>
              <a:ext uri="{FF2B5EF4-FFF2-40B4-BE49-F238E27FC236}">
                <a16:creationId xmlns:a16="http://schemas.microsoft.com/office/drawing/2014/main" xmlns="" id="{E8116737-AAAE-4BCE-8881-10CB2A77DABC}"/>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xmlns="" id="{7A954988-FFFD-42E5-8B51-FCBE92D28D06}"/>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xmlns="" id="{3EA3EE07-DE7A-4C07-A3C3-9CB6FF53FFC7}"/>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B0142FF1-C457-425F-9461-F99BA4ED7F2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文本框 135">
            <a:extLst>
              <a:ext uri="{FF2B5EF4-FFF2-40B4-BE49-F238E27FC236}">
                <a16:creationId xmlns:a16="http://schemas.microsoft.com/office/drawing/2014/main" xmlns="" id="{6786003C-F295-407F-95FD-87D4EA3FE4BD}"/>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7" name="矩形 136">
            <a:extLst>
              <a:ext uri="{FF2B5EF4-FFF2-40B4-BE49-F238E27FC236}">
                <a16:creationId xmlns:a16="http://schemas.microsoft.com/office/drawing/2014/main" xmlns="" id="{52B2DFBC-29F4-40E0-B57F-ED2468E83996}"/>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xmlns="" id="{86F1494F-C83C-4E42-87C8-F4526856CF96}"/>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xmlns="" id="{EFAEA67C-5D47-4C50-9C55-07175ADF1CF2}"/>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xmlns="" id="{3926C737-6B32-41A0-98B3-E7E4E6061067}"/>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xmlns="" id="{29A2D7E8-8E99-44D6-A2C5-759047C797D7}"/>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xmlns="" id="{511A0ED4-9628-44D9-8F67-CAB08B15C33F}"/>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文本框 142">
            <a:extLst>
              <a:ext uri="{FF2B5EF4-FFF2-40B4-BE49-F238E27FC236}">
                <a16:creationId xmlns:a16="http://schemas.microsoft.com/office/drawing/2014/main" xmlns="" id="{3A9CE24F-2BCB-43B3-A3AB-1411BE09EB25}"/>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44" name="文本框 143">
            <a:extLst>
              <a:ext uri="{FF2B5EF4-FFF2-40B4-BE49-F238E27FC236}">
                <a16:creationId xmlns:a16="http://schemas.microsoft.com/office/drawing/2014/main" xmlns="" id="{D5EFEBF7-A366-48BC-9B99-124902AD53AF}"/>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45" name="组 65">
            <a:extLst>
              <a:ext uri="{FF2B5EF4-FFF2-40B4-BE49-F238E27FC236}">
                <a16:creationId xmlns:a16="http://schemas.microsoft.com/office/drawing/2014/main" xmlns="" id="{78886D46-F137-4D1D-B6BD-BEEFFC897379}"/>
              </a:ext>
            </a:extLst>
          </p:cNvPr>
          <p:cNvGrpSpPr/>
          <p:nvPr userDrawn="1"/>
        </p:nvGrpSpPr>
        <p:grpSpPr>
          <a:xfrm>
            <a:off x="-6801315" y="5537689"/>
            <a:ext cx="5619138" cy="578506"/>
            <a:chOff x="5058585" y="17758837"/>
            <a:chExt cx="4833751" cy="427203"/>
          </a:xfrm>
        </p:grpSpPr>
        <p:sp>
          <p:nvSpPr>
            <p:cNvPr id="146" name="矩形 145">
              <a:extLst>
                <a:ext uri="{FF2B5EF4-FFF2-40B4-BE49-F238E27FC236}">
                  <a16:creationId xmlns:a16="http://schemas.microsoft.com/office/drawing/2014/main" xmlns="" id="{F5EDAF70-7F14-43F6-B5E3-4415EEA310BB}"/>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61CEC496-210D-4351-A90B-ADC6B435DB5E}"/>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xmlns="" id="{E8394EB2-B65F-4590-BC56-2DEF9490873E}"/>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xmlns="" id="{148222B2-96FA-4870-8FAF-92278301D5A0}"/>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0" name="文本框 149">
            <a:extLst>
              <a:ext uri="{FF2B5EF4-FFF2-40B4-BE49-F238E27FC236}">
                <a16:creationId xmlns:a16="http://schemas.microsoft.com/office/drawing/2014/main" xmlns="" id="{CA990CC1-0372-4631-BD53-FFD250E8D139}"/>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1" name="组 88">
            <a:extLst>
              <a:ext uri="{FF2B5EF4-FFF2-40B4-BE49-F238E27FC236}">
                <a16:creationId xmlns:a16="http://schemas.microsoft.com/office/drawing/2014/main" xmlns="" id="{5C72FF8E-7076-4A65-9083-EA2AB5EFB26B}"/>
              </a:ext>
            </a:extLst>
          </p:cNvPr>
          <p:cNvGrpSpPr/>
          <p:nvPr userDrawn="1"/>
        </p:nvGrpSpPr>
        <p:grpSpPr>
          <a:xfrm>
            <a:off x="-6777036" y="7273869"/>
            <a:ext cx="5594859" cy="565735"/>
            <a:chOff x="10651243" y="17775861"/>
            <a:chExt cx="4775839" cy="427203"/>
          </a:xfrm>
        </p:grpSpPr>
        <p:sp>
          <p:nvSpPr>
            <p:cNvPr id="152" name="矩形 151">
              <a:extLst>
                <a:ext uri="{FF2B5EF4-FFF2-40B4-BE49-F238E27FC236}">
                  <a16:creationId xmlns:a16="http://schemas.microsoft.com/office/drawing/2014/main" xmlns="" id="{BDDC4288-CE49-47F8-8346-4F04B6321DEB}"/>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76FF4F58-E76F-4D91-AADE-26FB1B2A7962}"/>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B76174BF-F8E2-43BE-B9D8-E760331A6E0D}"/>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E6755A15-8461-4FAD-A44A-B00A5966F672}"/>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xmlns="" id="{F97E3E23-E438-4C50-AF76-4D672A4E190B}"/>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7" name="文本框 156">
            <a:extLst>
              <a:ext uri="{FF2B5EF4-FFF2-40B4-BE49-F238E27FC236}">
                <a16:creationId xmlns:a16="http://schemas.microsoft.com/office/drawing/2014/main" xmlns="" id="{C6832770-6E47-42BA-AC84-7E1F9C210598}"/>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8" name="文本框 157">
            <a:extLst>
              <a:ext uri="{FF2B5EF4-FFF2-40B4-BE49-F238E27FC236}">
                <a16:creationId xmlns:a16="http://schemas.microsoft.com/office/drawing/2014/main" xmlns="" id="{F653F43E-0991-476A-9678-190E90E34B3C}"/>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a16="http://schemas.microsoft.com/office/drawing/2014/main" xmlns="" id="{C0CBB01A-910A-44C7-A536-292554DA85D0}"/>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a16="http://schemas.microsoft.com/office/drawing/2014/main" xmlns="" id="{1E5679E1-2B31-4FDA-91F9-7C12CF82FD20}"/>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a16="http://schemas.microsoft.com/office/drawing/2014/main" xmlns="" id="{9A2B7A85-667A-475E-A961-D0D009227BB3}"/>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xmlns="" id="{41245889-D887-458C-9EA7-751F77DD16C6}"/>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a16="http://schemas.microsoft.com/office/drawing/2014/main" xmlns="" id="{998DFA5A-28BE-4E3B-9100-B317DD0B8183}"/>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3" name="内容占位符 3">
            <a:extLst>
              <a:ext uri="{FF2B5EF4-FFF2-40B4-BE49-F238E27FC236}">
                <a16:creationId xmlns:a16="http://schemas.microsoft.com/office/drawing/2014/main" xmlns="" id="{A72C82FA-F9C4-0443-AE12-0400822AB902}"/>
              </a:ext>
            </a:extLst>
          </p:cNvPr>
          <p:cNvSpPr>
            <a:spLocks noGrp="1"/>
          </p:cNvSpPr>
          <p:nvPr>
            <p:ph sz="quarter" idx="59"/>
          </p:nvPr>
        </p:nvSpPr>
        <p:spPr>
          <a:xfrm>
            <a:off x="1135269" y="2706954"/>
            <a:ext cx="22064723" cy="10263643"/>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a:t>
            </a:r>
            <a:r>
              <a:rPr kumimoji="1" lang="zh-CN" altLang="en-US" dirty="0" smtClean="0"/>
              <a:t>级</a:t>
            </a:r>
            <a:endParaRPr kumimoji="1" lang="zh-CN" altLang="en-US" dirty="0"/>
          </a:p>
        </p:txBody>
      </p:sp>
      <p:pic>
        <p:nvPicPr>
          <p:cNvPr id="63" name="图片 6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67"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68"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1" pos="694" userDrawn="1">
          <p15:clr>
            <a:srgbClr val="FBAE40"/>
          </p15:clr>
        </p15:guide>
        <p15:guide id="12" pos="354">
          <p15:clr>
            <a:srgbClr val="FBAE40"/>
          </p15:clr>
        </p15:guide>
        <p15:guide id="14" pos="14620">
          <p15:clr>
            <a:srgbClr val="FBAE40"/>
          </p15:clr>
        </p15:guide>
        <p15:guide id="15" pos="15006">
          <p15:clr>
            <a:srgbClr val="FBAE40"/>
          </p15:clr>
        </p15:guide>
        <p15:guide id="24" orient="horz" pos="8153">
          <p15:clr>
            <a:srgbClr val="FBAE40"/>
          </p15:clr>
        </p15:guide>
        <p15:guide id="25" orient="horz" pos="487" userDrawn="1">
          <p15:clr>
            <a:srgbClr val="FBAE40"/>
          </p15:clr>
        </p15:guide>
        <p15:guide id="26" orient="horz" pos="16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内容页">
    <p:spTree>
      <p:nvGrpSpPr>
        <p:cNvPr id="1" name=""/>
        <p:cNvGrpSpPr/>
        <p:nvPr/>
      </p:nvGrpSpPr>
      <p:grpSpPr>
        <a:xfrm>
          <a:off x="0" y="0"/>
          <a:ext cx="0" cy="0"/>
          <a:chOff x="0" y="0"/>
          <a:chExt cx="0" cy="0"/>
        </a:xfrm>
      </p:grpSpPr>
      <p:sp>
        <p:nvSpPr>
          <p:cNvPr id="38" name="矩形 37"/>
          <p:cNvSpPr/>
          <p:nvPr userDrawn="1"/>
        </p:nvSpPr>
        <p:spPr>
          <a:xfrm>
            <a:off x="1138238" y="2612371"/>
            <a:ext cx="22071012" cy="10330517"/>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0" name="内容占位符 3">
            <a:extLst>
              <a:ext uri="{FF2B5EF4-FFF2-40B4-BE49-F238E27FC236}">
                <a16:creationId xmlns:a16="http://schemas.microsoft.com/office/drawing/2014/main" xmlns="" id="{A72C82FA-F9C4-0443-AE12-0400822AB902}"/>
              </a:ext>
            </a:extLst>
          </p:cNvPr>
          <p:cNvSpPr>
            <a:spLocks noGrp="1"/>
          </p:cNvSpPr>
          <p:nvPr>
            <p:ph sz="quarter" idx="57"/>
          </p:nvPr>
        </p:nvSpPr>
        <p:spPr>
          <a:xfrm>
            <a:off x="1749424" y="2997783"/>
            <a:ext cx="20883563" cy="9584742"/>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a:t>
            </a:r>
            <a:r>
              <a:rPr kumimoji="1" lang="zh-CN" altLang="en-US" dirty="0" smtClean="0"/>
              <a:t>级</a:t>
            </a:r>
            <a:endParaRPr kumimoji="1" lang="zh-CN" altLang="en-US" dirty="0"/>
          </a:p>
        </p:txBody>
      </p:sp>
      <p:sp>
        <p:nvSpPr>
          <p:cNvPr id="104" name="矩形 103">
            <a:extLst>
              <a:ext uri="{FF2B5EF4-FFF2-40B4-BE49-F238E27FC236}">
                <a16:creationId xmlns:a16="http://schemas.microsoft.com/office/drawing/2014/main" xmlns="" id="{4AD5F27D-D5C7-4A9F-9875-09709C9E9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06" name="矩形 105">
            <a:extLst>
              <a:ext uri="{FF2B5EF4-FFF2-40B4-BE49-F238E27FC236}">
                <a16:creationId xmlns:a16="http://schemas.microsoft.com/office/drawing/2014/main" xmlns="" id="{06674B41-8AB5-418A-B2A6-A4E1CEB01D05}"/>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09" name="文本框 108">
            <a:extLst>
              <a:ext uri="{FF2B5EF4-FFF2-40B4-BE49-F238E27FC236}">
                <a16:creationId xmlns:a16="http://schemas.microsoft.com/office/drawing/2014/main" xmlns="" id="{E5D135F8-CE83-45AA-9046-9423636D71A8}"/>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0" name="组 176">
            <a:extLst>
              <a:ext uri="{FF2B5EF4-FFF2-40B4-BE49-F238E27FC236}">
                <a16:creationId xmlns:a16="http://schemas.microsoft.com/office/drawing/2014/main" xmlns="" id="{BC91147A-04F1-4334-83E7-E59B129AE63B}"/>
              </a:ext>
            </a:extLst>
          </p:cNvPr>
          <p:cNvGrpSpPr/>
          <p:nvPr userDrawn="1"/>
        </p:nvGrpSpPr>
        <p:grpSpPr>
          <a:xfrm>
            <a:off x="-6773395" y="2090748"/>
            <a:ext cx="5591218" cy="553087"/>
            <a:chOff x="-5043485" y="1380803"/>
            <a:chExt cx="4785749" cy="427203"/>
          </a:xfrm>
        </p:grpSpPr>
        <p:sp>
          <p:nvSpPr>
            <p:cNvPr id="112" name="矩形 111">
              <a:extLst>
                <a:ext uri="{FF2B5EF4-FFF2-40B4-BE49-F238E27FC236}">
                  <a16:creationId xmlns:a16="http://schemas.microsoft.com/office/drawing/2014/main" xmlns="" id="{F15B98BC-8F57-41B1-8A1C-7A8E834342E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xmlns="" id="{AFD15B29-3001-43AA-B0BA-F13276D0A6F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xmlns="" id="{9A8A9205-5B21-4B94-B412-A4C16DE03D2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xmlns="" id="{290AC77C-75CD-42C5-BAF5-1BCC42B9230F}"/>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6" name="文本框 115">
            <a:extLst>
              <a:ext uri="{FF2B5EF4-FFF2-40B4-BE49-F238E27FC236}">
                <a16:creationId xmlns:a16="http://schemas.microsoft.com/office/drawing/2014/main" xmlns="" id="{D6E44363-DFE6-4D67-851F-F665EB66A1FE}"/>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7" name="组 183">
            <a:extLst>
              <a:ext uri="{FF2B5EF4-FFF2-40B4-BE49-F238E27FC236}">
                <a16:creationId xmlns:a16="http://schemas.microsoft.com/office/drawing/2014/main" xmlns="" id="{D79B0E22-ADE6-44A4-8AB2-22731488D53F}"/>
              </a:ext>
            </a:extLst>
          </p:cNvPr>
          <p:cNvGrpSpPr/>
          <p:nvPr userDrawn="1"/>
        </p:nvGrpSpPr>
        <p:grpSpPr>
          <a:xfrm>
            <a:off x="-6773395" y="3767590"/>
            <a:ext cx="5591218" cy="612425"/>
            <a:chOff x="16164196" y="17698000"/>
            <a:chExt cx="4785749" cy="427203"/>
          </a:xfrm>
        </p:grpSpPr>
        <p:sp>
          <p:nvSpPr>
            <p:cNvPr id="118" name="矩形 117">
              <a:extLst>
                <a:ext uri="{FF2B5EF4-FFF2-40B4-BE49-F238E27FC236}">
                  <a16:creationId xmlns:a16="http://schemas.microsoft.com/office/drawing/2014/main" xmlns="" id="{C1009C96-2E96-4ACB-92F9-674430C337BB}"/>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D6A8EAA3-71AD-44D3-8110-770AAE2911C1}"/>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7D5099CC-3A87-4B0F-8799-797A5B24275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xmlns="" id="{4BAD3E1A-B640-4BAD-B3B9-EDFD92AB073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矩形 121">
            <a:extLst>
              <a:ext uri="{FF2B5EF4-FFF2-40B4-BE49-F238E27FC236}">
                <a16:creationId xmlns:a16="http://schemas.microsoft.com/office/drawing/2014/main" xmlns="" id="{E6081A9A-FE9E-493E-BFB8-5527ACD7BA8C}"/>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964A4DA9-C654-4629-9B88-8C120CBD9143}"/>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3960D003-2CBE-4A3F-8F1B-9155474EA13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7C216689-237B-4999-AEC7-CB5C1B85D910}"/>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xmlns="" id="{122D17B5-E76E-4C73-B785-50DACF6A6C40}"/>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3" name="组 209">
            <a:extLst>
              <a:ext uri="{FF2B5EF4-FFF2-40B4-BE49-F238E27FC236}">
                <a16:creationId xmlns:a16="http://schemas.microsoft.com/office/drawing/2014/main" xmlns="" id="{1C5BCE5C-9A4A-44CE-B076-8223A072EED6}"/>
              </a:ext>
            </a:extLst>
          </p:cNvPr>
          <p:cNvGrpSpPr/>
          <p:nvPr userDrawn="1"/>
        </p:nvGrpSpPr>
        <p:grpSpPr>
          <a:xfrm>
            <a:off x="-6795697" y="8992657"/>
            <a:ext cx="5613520" cy="549889"/>
            <a:chOff x="-3429000" y="10020646"/>
            <a:chExt cx="3171264" cy="549889"/>
          </a:xfrm>
        </p:grpSpPr>
        <p:sp>
          <p:nvSpPr>
            <p:cNvPr id="134" name="矩形 133">
              <a:extLst>
                <a:ext uri="{FF2B5EF4-FFF2-40B4-BE49-F238E27FC236}">
                  <a16:creationId xmlns:a16="http://schemas.microsoft.com/office/drawing/2014/main" xmlns="" id="{C4FF9E1F-736C-4BB0-BC8F-B19842F96B1C}"/>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DE7E864A-ACEE-441D-A591-E1162D7AA7F0}"/>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486CED56-4F70-45D3-939E-047B4F1C3750}"/>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xmlns="" id="{3D4EA556-D66E-49BB-8250-6D4CC9FDC26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xmlns="" id="{6C23F85E-E61C-481D-A958-9F44748BAD78}"/>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1" name="矩形 140">
            <a:extLst>
              <a:ext uri="{FF2B5EF4-FFF2-40B4-BE49-F238E27FC236}">
                <a16:creationId xmlns:a16="http://schemas.microsoft.com/office/drawing/2014/main" xmlns="" id="{43825588-F53E-4D53-87F1-1F7F5F084A9D}"/>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xmlns="" id="{FA5127E7-58BD-4DCE-B590-C6F71604C19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xmlns="" id="{9194E39A-9CDC-44DC-A683-BD2033EF135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8AFE8B00-A0EF-4423-BB33-61331F539F5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文本框 153">
            <a:extLst>
              <a:ext uri="{FF2B5EF4-FFF2-40B4-BE49-F238E27FC236}">
                <a16:creationId xmlns:a16="http://schemas.microsoft.com/office/drawing/2014/main" xmlns="" id="{6A26F3A1-5B2F-4F8E-A535-132CE2F9CC67}"/>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5" name="矩形 154">
            <a:extLst>
              <a:ext uri="{FF2B5EF4-FFF2-40B4-BE49-F238E27FC236}">
                <a16:creationId xmlns:a16="http://schemas.microsoft.com/office/drawing/2014/main" xmlns="" id="{C5E28761-5482-4E31-B473-3823DC9B407C}"/>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xmlns="" id="{CAC9E3AF-0034-4CB9-B634-61C302400374}"/>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xmlns="" id="{0220C5A9-BBCB-4A16-9619-C5BCCDCDD3A7}"/>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矩形 157">
            <a:extLst>
              <a:ext uri="{FF2B5EF4-FFF2-40B4-BE49-F238E27FC236}">
                <a16:creationId xmlns:a16="http://schemas.microsoft.com/office/drawing/2014/main" xmlns="" id="{DD2F255E-AA79-4D27-8226-0110A82BAF7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xmlns="" id="{9AD7F584-91C4-40D7-A1E5-0E9EB2B11B24}"/>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xmlns="" id="{56A023D3-2E60-48AF-8544-0E14E91D7CC1}"/>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文本框 160">
            <a:extLst>
              <a:ext uri="{FF2B5EF4-FFF2-40B4-BE49-F238E27FC236}">
                <a16:creationId xmlns:a16="http://schemas.microsoft.com/office/drawing/2014/main" xmlns="" id="{7AE79BA5-186D-4484-A161-FF234B43149C}"/>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xmlns="" id="{E770161A-C010-4034-8C30-761596210AB3}"/>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63" name="组 65">
            <a:extLst>
              <a:ext uri="{FF2B5EF4-FFF2-40B4-BE49-F238E27FC236}">
                <a16:creationId xmlns:a16="http://schemas.microsoft.com/office/drawing/2014/main" xmlns="" id="{3FB893A0-0F1E-4E37-9C7A-13ADD2532A41}"/>
              </a:ext>
            </a:extLst>
          </p:cNvPr>
          <p:cNvGrpSpPr/>
          <p:nvPr userDrawn="1"/>
        </p:nvGrpSpPr>
        <p:grpSpPr>
          <a:xfrm>
            <a:off x="-6801315" y="5537689"/>
            <a:ext cx="5619138" cy="578506"/>
            <a:chOff x="5058585" y="17758837"/>
            <a:chExt cx="4833751" cy="427203"/>
          </a:xfrm>
        </p:grpSpPr>
        <p:sp>
          <p:nvSpPr>
            <p:cNvPr id="164" name="矩形 163">
              <a:extLst>
                <a:ext uri="{FF2B5EF4-FFF2-40B4-BE49-F238E27FC236}">
                  <a16:creationId xmlns:a16="http://schemas.microsoft.com/office/drawing/2014/main" xmlns="" id="{35ECC9D0-D90B-4F29-8A4A-5BBB0F2EBC84}"/>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2" name="矩形 191">
              <a:extLst>
                <a:ext uri="{FF2B5EF4-FFF2-40B4-BE49-F238E27FC236}">
                  <a16:creationId xmlns:a16="http://schemas.microsoft.com/office/drawing/2014/main" xmlns="" id="{1227F7A9-7029-4AA5-9FD8-97489E8B3DE5}"/>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3" name="矩形 192">
              <a:extLst>
                <a:ext uri="{FF2B5EF4-FFF2-40B4-BE49-F238E27FC236}">
                  <a16:creationId xmlns:a16="http://schemas.microsoft.com/office/drawing/2014/main" xmlns="" id="{BF16D61C-8485-44CE-B69B-A95034BA5F17}"/>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4" name="矩形 193">
              <a:extLst>
                <a:ext uri="{FF2B5EF4-FFF2-40B4-BE49-F238E27FC236}">
                  <a16:creationId xmlns:a16="http://schemas.microsoft.com/office/drawing/2014/main" xmlns="" id="{05D749CE-B6CD-4D00-A7AC-B971CC781EB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5" name="文本框 194">
            <a:extLst>
              <a:ext uri="{FF2B5EF4-FFF2-40B4-BE49-F238E27FC236}">
                <a16:creationId xmlns:a16="http://schemas.microsoft.com/office/drawing/2014/main" xmlns="" id="{8CC4BF9F-60C3-4D62-8707-B7D528AAC2E2}"/>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96" name="组 88">
            <a:extLst>
              <a:ext uri="{FF2B5EF4-FFF2-40B4-BE49-F238E27FC236}">
                <a16:creationId xmlns:a16="http://schemas.microsoft.com/office/drawing/2014/main" xmlns="" id="{208D2C90-A5A0-42C3-BECD-F04A94DDA0B7}"/>
              </a:ext>
            </a:extLst>
          </p:cNvPr>
          <p:cNvGrpSpPr/>
          <p:nvPr userDrawn="1"/>
        </p:nvGrpSpPr>
        <p:grpSpPr>
          <a:xfrm>
            <a:off x="-6777036" y="7273869"/>
            <a:ext cx="5594859" cy="565735"/>
            <a:chOff x="10651243" y="17775861"/>
            <a:chExt cx="4775839" cy="427203"/>
          </a:xfrm>
        </p:grpSpPr>
        <p:sp>
          <p:nvSpPr>
            <p:cNvPr id="197" name="矩形 196">
              <a:extLst>
                <a:ext uri="{FF2B5EF4-FFF2-40B4-BE49-F238E27FC236}">
                  <a16:creationId xmlns:a16="http://schemas.microsoft.com/office/drawing/2014/main" xmlns="" id="{F16E1CE0-9DA7-46D7-9FB2-66C40CEC2587}"/>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9" name="矩形 198">
              <a:extLst>
                <a:ext uri="{FF2B5EF4-FFF2-40B4-BE49-F238E27FC236}">
                  <a16:creationId xmlns:a16="http://schemas.microsoft.com/office/drawing/2014/main" xmlns="" id="{085154BD-7974-436C-B9CC-0330F35FE180}"/>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0" name="矩形 199">
              <a:extLst>
                <a:ext uri="{FF2B5EF4-FFF2-40B4-BE49-F238E27FC236}">
                  <a16:creationId xmlns:a16="http://schemas.microsoft.com/office/drawing/2014/main" xmlns="" id="{C75C2875-0243-40FE-B640-2C168C9FB759}"/>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1" name="矩形 200">
              <a:extLst>
                <a:ext uri="{FF2B5EF4-FFF2-40B4-BE49-F238E27FC236}">
                  <a16:creationId xmlns:a16="http://schemas.microsoft.com/office/drawing/2014/main" xmlns="" id="{9B4E4A8A-CABD-44C8-B766-8BB99340B4A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2" name="文本框 201">
            <a:extLst>
              <a:ext uri="{FF2B5EF4-FFF2-40B4-BE49-F238E27FC236}">
                <a16:creationId xmlns:a16="http://schemas.microsoft.com/office/drawing/2014/main" xmlns="" id="{69892798-8E7E-4D7D-956C-66164D4A76BC}"/>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03" name="文本框 202">
            <a:extLst>
              <a:ext uri="{FF2B5EF4-FFF2-40B4-BE49-F238E27FC236}">
                <a16:creationId xmlns:a16="http://schemas.microsoft.com/office/drawing/2014/main" xmlns="" id="{62CFD1B9-0EDD-45D9-A8F7-724DAF4E37BC}"/>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4" name="文本框 203">
            <a:extLst>
              <a:ext uri="{FF2B5EF4-FFF2-40B4-BE49-F238E27FC236}">
                <a16:creationId xmlns:a16="http://schemas.microsoft.com/office/drawing/2014/main" xmlns="" id="{5316823E-2E3E-442F-AD2B-A56F078941A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5" name="文本框 204">
            <a:extLst>
              <a:ext uri="{FF2B5EF4-FFF2-40B4-BE49-F238E27FC236}">
                <a16:creationId xmlns:a16="http://schemas.microsoft.com/office/drawing/2014/main" xmlns="" id="{67AA035E-EC32-4818-8199-87DC61E70613}"/>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6" name="文本框 205">
            <a:extLst>
              <a:ext uri="{FF2B5EF4-FFF2-40B4-BE49-F238E27FC236}">
                <a16:creationId xmlns:a16="http://schemas.microsoft.com/office/drawing/2014/main" xmlns="" id="{6494D6F7-EE5E-41A8-9603-7401609B691A}"/>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7" name="文本框 206">
            <a:extLst>
              <a:ext uri="{FF2B5EF4-FFF2-40B4-BE49-F238E27FC236}">
                <a16:creationId xmlns:a16="http://schemas.microsoft.com/office/drawing/2014/main" xmlns="" id="{2BE82605-1D12-49E4-A44E-8AE39FFF50FC}"/>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8" name="文本框 207">
            <a:extLst>
              <a:ext uri="{FF2B5EF4-FFF2-40B4-BE49-F238E27FC236}">
                <a16:creationId xmlns:a16="http://schemas.microsoft.com/office/drawing/2014/main" xmlns="" id="{EFB143BA-D72E-469E-801A-7234BF882C53}"/>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9" name="文本框 208">
            <a:extLst>
              <a:ext uri="{FF2B5EF4-FFF2-40B4-BE49-F238E27FC236}">
                <a16:creationId xmlns:a16="http://schemas.microsoft.com/office/drawing/2014/main" xmlns="" id="{D7E05293-B8E2-4425-9BD1-D7EEAC5FABC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6" name="图片 6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6402"/>
            <a:ext cx="1959142" cy="515403"/>
          </a:xfrm>
          <a:prstGeom prst="rect">
            <a:avLst/>
          </a:prstGeom>
        </p:spPr>
      </p:pic>
      <p:sp>
        <p:nvSpPr>
          <p:cNvPr id="73"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74"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0" pos="1102">
          <p15:clr>
            <a:srgbClr val="FBAE40"/>
          </p15:clr>
        </p15:guide>
        <p15:guide id="11" pos="717" userDrawn="1">
          <p15:clr>
            <a:srgbClr val="FBAE40"/>
          </p15:clr>
        </p15:guide>
        <p15:guide id="12" pos="354">
          <p15:clr>
            <a:srgbClr val="FBAE40"/>
          </p15:clr>
        </p15:guide>
        <p15:guide id="13" pos="14257">
          <p15:clr>
            <a:srgbClr val="FBAE40"/>
          </p15:clr>
        </p15:guide>
        <p15:guide id="14" pos="14620">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2" orient="horz" pos="1644" userDrawn="1">
          <p15:clr>
            <a:srgbClr val="FBAE40"/>
          </p15:clr>
        </p15:guide>
        <p15:guide id="24" orient="horz" pos="8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9内容页">
    <p:spTree>
      <p:nvGrpSpPr>
        <p:cNvPr id="1" name=""/>
        <p:cNvGrpSpPr/>
        <p:nvPr/>
      </p:nvGrpSpPr>
      <p:grpSpPr>
        <a:xfrm>
          <a:off x="0" y="0"/>
          <a:ext cx="0" cy="0"/>
          <a:chOff x="0" y="0"/>
          <a:chExt cx="0" cy="0"/>
        </a:xfrm>
      </p:grpSpPr>
      <p:sp>
        <p:nvSpPr>
          <p:cNvPr id="38" name="矩形 37"/>
          <p:cNvSpPr/>
          <p:nvPr userDrawn="1"/>
        </p:nvSpPr>
        <p:spPr>
          <a:xfrm>
            <a:off x="-1" y="2612371"/>
            <a:ext cx="24382413" cy="11103629"/>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矩形 103">
            <a:extLst>
              <a:ext uri="{FF2B5EF4-FFF2-40B4-BE49-F238E27FC236}">
                <a16:creationId xmlns:a16="http://schemas.microsoft.com/office/drawing/2014/main" xmlns="" id="{4AD5F27D-D5C7-4A9F-9875-09709C9E9521}"/>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106" name="矩形 105">
            <a:extLst>
              <a:ext uri="{FF2B5EF4-FFF2-40B4-BE49-F238E27FC236}">
                <a16:creationId xmlns:a16="http://schemas.microsoft.com/office/drawing/2014/main" xmlns="" id="{06674B41-8AB5-418A-B2A6-A4E1CEB01D05}"/>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109" name="文本框 108">
            <a:extLst>
              <a:ext uri="{FF2B5EF4-FFF2-40B4-BE49-F238E27FC236}">
                <a16:creationId xmlns:a16="http://schemas.microsoft.com/office/drawing/2014/main" xmlns="" id="{E5D135F8-CE83-45AA-9046-9423636D71A8}"/>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0" name="组 176">
            <a:extLst>
              <a:ext uri="{FF2B5EF4-FFF2-40B4-BE49-F238E27FC236}">
                <a16:creationId xmlns:a16="http://schemas.microsoft.com/office/drawing/2014/main" xmlns="" id="{BC91147A-04F1-4334-83E7-E59B129AE63B}"/>
              </a:ext>
            </a:extLst>
          </p:cNvPr>
          <p:cNvGrpSpPr/>
          <p:nvPr userDrawn="1"/>
        </p:nvGrpSpPr>
        <p:grpSpPr>
          <a:xfrm>
            <a:off x="-6773395" y="2090748"/>
            <a:ext cx="5591218" cy="553087"/>
            <a:chOff x="-5043485" y="1380803"/>
            <a:chExt cx="4785749" cy="427203"/>
          </a:xfrm>
        </p:grpSpPr>
        <p:sp>
          <p:nvSpPr>
            <p:cNvPr id="112" name="矩形 111">
              <a:extLst>
                <a:ext uri="{FF2B5EF4-FFF2-40B4-BE49-F238E27FC236}">
                  <a16:creationId xmlns:a16="http://schemas.microsoft.com/office/drawing/2014/main" xmlns="" id="{F15B98BC-8F57-41B1-8A1C-7A8E834342E6}"/>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xmlns="" id="{AFD15B29-3001-43AA-B0BA-F13276D0A6F9}"/>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xmlns="" id="{9A8A9205-5B21-4B94-B412-A4C16DE03D28}"/>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a16="http://schemas.microsoft.com/office/drawing/2014/main" xmlns="" id="{290AC77C-75CD-42C5-BAF5-1BCC42B9230F}"/>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6" name="文本框 115">
            <a:extLst>
              <a:ext uri="{FF2B5EF4-FFF2-40B4-BE49-F238E27FC236}">
                <a16:creationId xmlns:a16="http://schemas.microsoft.com/office/drawing/2014/main" xmlns="" id="{D6E44363-DFE6-4D67-851F-F665EB66A1FE}"/>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7" name="组 183">
            <a:extLst>
              <a:ext uri="{FF2B5EF4-FFF2-40B4-BE49-F238E27FC236}">
                <a16:creationId xmlns:a16="http://schemas.microsoft.com/office/drawing/2014/main" xmlns="" id="{D79B0E22-ADE6-44A4-8AB2-22731488D53F}"/>
              </a:ext>
            </a:extLst>
          </p:cNvPr>
          <p:cNvGrpSpPr/>
          <p:nvPr userDrawn="1"/>
        </p:nvGrpSpPr>
        <p:grpSpPr>
          <a:xfrm>
            <a:off x="-6773395" y="3767590"/>
            <a:ext cx="5591218" cy="612425"/>
            <a:chOff x="16164196" y="17698000"/>
            <a:chExt cx="4785749" cy="427203"/>
          </a:xfrm>
        </p:grpSpPr>
        <p:sp>
          <p:nvSpPr>
            <p:cNvPr id="118" name="矩形 117">
              <a:extLst>
                <a:ext uri="{FF2B5EF4-FFF2-40B4-BE49-F238E27FC236}">
                  <a16:creationId xmlns:a16="http://schemas.microsoft.com/office/drawing/2014/main" xmlns="" id="{C1009C96-2E96-4ACB-92F9-674430C337BB}"/>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xmlns="" id="{D6A8EAA3-71AD-44D3-8110-770AAE2911C1}"/>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7D5099CC-3A87-4B0F-8799-797A5B24275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a16="http://schemas.microsoft.com/office/drawing/2014/main" xmlns="" id="{4BAD3E1A-B640-4BAD-B3B9-EDFD92AB073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矩形 121">
            <a:extLst>
              <a:ext uri="{FF2B5EF4-FFF2-40B4-BE49-F238E27FC236}">
                <a16:creationId xmlns:a16="http://schemas.microsoft.com/office/drawing/2014/main" xmlns="" id="{E6081A9A-FE9E-493E-BFB8-5527ACD7BA8C}"/>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xmlns="" id="{964A4DA9-C654-4629-9B88-8C120CBD9143}"/>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3960D003-2CBE-4A3F-8F1B-9155474EA13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7C216689-237B-4999-AEC7-CB5C1B85D910}"/>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a16="http://schemas.microsoft.com/office/drawing/2014/main" xmlns="" id="{122D17B5-E76E-4C73-B785-50DACF6A6C40}"/>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3" name="组 209">
            <a:extLst>
              <a:ext uri="{FF2B5EF4-FFF2-40B4-BE49-F238E27FC236}">
                <a16:creationId xmlns:a16="http://schemas.microsoft.com/office/drawing/2014/main" xmlns="" id="{1C5BCE5C-9A4A-44CE-B076-8223A072EED6}"/>
              </a:ext>
            </a:extLst>
          </p:cNvPr>
          <p:cNvGrpSpPr/>
          <p:nvPr userDrawn="1"/>
        </p:nvGrpSpPr>
        <p:grpSpPr>
          <a:xfrm>
            <a:off x="-6795697" y="8992657"/>
            <a:ext cx="5613520" cy="549889"/>
            <a:chOff x="-3429000" y="10020646"/>
            <a:chExt cx="3171264" cy="549889"/>
          </a:xfrm>
        </p:grpSpPr>
        <p:sp>
          <p:nvSpPr>
            <p:cNvPr id="134" name="矩形 133">
              <a:extLst>
                <a:ext uri="{FF2B5EF4-FFF2-40B4-BE49-F238E27FC236}">
                  <a16:creationId xmlns:a16="http://schemas.microsoft.com/office/drawing/2014/main" xmlns="" id="{C4FF9E1F-736C-4BB0-BC8F-B19842F96B1C}"/>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DE7E864A-ACEE-441D-A591-E1162D7AA7F0}"/>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486CED56-4F70-45D3-939E-047B4F1C3750}"/>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xmlns="" id="{3D4EA556-D66E-49BB-8250-6D4CC9FDC26E}"/>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a16="http://schemas.microsoft.com/office/drawing/2014/main" xmlns="" id="{6C23F85E-E61C-481D-A958-9F44748BAD78}"/>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1" name="矩形 140">
            <a:extLst>
              <a:ext uri="{FF2B5EF4-FFF2-40B4-BE49-F238E27FC236}">
                <a16:creationId xmlns:a16="http://schemas.microsoft.com/office/drawing/2014/main" xmlns="" id="{43825588-F53E-4D53-87F1-1F7F5F084A9D}"/>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a16="http://schemas.microsoft.com/office/drawing/2014/main" xmlns="" id="{FA5127E7-58BD-4DCE-B590-C6F71604C199}"/>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a16="http://schemas.microsoft.com/office/drawing/2014/main" xmlns="" id="{9194E39A-9CDC-44DC-A683-BD2033EF1352}"/>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8AFE8B00-A0EF-4423-BB33-61331F539F5C}"/>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文本框 153">
            <a:extLst>
              <a:ext uri="{FF2B5EF4-FFF2-40B4-BE49-F238E27FC236}">
                <a16:creationId xmlns:a16="http://schemas.microsoft.com/office/drawing/2014/main" xmlns="" id="{6A26F3A1-5B2F-4F8E-A535-132CE2F9CC67}"/>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5" name="矩形 154">
            <a:extLst>
              <a:ext uri="{FF2B5EF4-FFF2-40B4-BE49-F238E27FC236}">
                <a16:creationId xmlns:a16="http://schemas.microsoft.com/office/drawing/2014/main" xmlns="" id="{C5E28761-5482-4E31-B473-3823DC9B407C}"/>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xmlns="" id="{CAC9E3AF-0034-4CB9-B634-61C302400374}"/>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xmlns="" id="{0220C5A9-BBCB-4A16-9619-C5BCCDCDD3A7}"/>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矩形 157">
            <a:extLst>
              <a:ext uri="{FF2B5EF4-FFF2-40B4-BE49-F238E27FC236}">
                <a16:creationId xmlns:a16="http://schemas.microsoft.com/office/drawing/2014/main" xmlns="" id="{DD2F255E-AA79-4D27-8226-0110A82BAF7C}"/>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xmlns="" id="{9AD7F584-91C4-40D7-A1E5-0E9EB2B11B24}"/>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xmlns="" id="{56A023D3-2E60-48AF-8544-0E14E91D7CC1}"/>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文本框 160">
            <a:extLst>
              <a:ext uri="{FF2B5EF4-FFF2-40B4-BE49-F238E27FC236}">
                <a16:creationId xmlns:a16="http://schemas.microsoft.com/office/drawing/2014/main" xmlns="" id="{7AE79BA5-186D-4484-A161-FF234B43149C}"/>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xmlns="" id="{E770161A-C010-4034-8C30-761596210AB3}"/>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63" name="组 65">
            <a:extLst>
              <a:ext uri="{FF2B5EF4-FFF2-40B4-BE49-F238E27FC236}">
                <a16:creationId xmlns:a16="http://schemas.microsoft.com/office/drawing/2014/main" xmlns="" id="{3FB893A0-0F1E-4E37-9C7A-13ADD2532A41}"/>
              </a:ext>
            </a:extLst>
          </p:cNvPr>
          <p:cNvGrpSpPr/>
          <p:nvPr userDrawn="1"/>
        </p:nvGrpSpPr>
        <p:grpSpPr>
          <a:xfrm>
            <a:off x="-6801315" y="5537689"/>
            <a:ext cx="5619138" cy="578506"/>
            <a:chOff x="5058585" y="17758837"/>
            <a:chExt cx="4833751" cy="427203"/>
          </a:xfrm>
        </p:grpSpPr>
        <p:sp>
          <p:nvSpPr>
            <p:cNvPr id="164" name="矩形 163">
              <a:extLst>
                <a:ext uri="{FF2B5EF4-FFF2-40B4-BE49-F238E27FC236}">
                  <a16:creationId xmlns:a16="http://schemas.microsoft.com/office/drawing/2014/main" xmlns="" id="{35ECC9D0-D90B-4F29-8A4A-5BBB0F2EBC84}"/>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2" name="矩形 191">
              <a:extLst>
                <a:ext uri="{FF2B5EF4-FFF2-40B4-BE49-F238E27FC236}">
                  <a16:creationId xmlns:a16="http://schemas.microsoft.com/office/drawing/2014/main" xmlns="" id="{1227F7A9-7029-4AA5-9FD8-97489E8B3DE5}"/>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3" name="矩形 192">
              <a:extLst>
                <a:ext uri="{FF2B5EF4-FFF2-40B4-BE49-F238E27FC236}">
                  <a16:creationId xmlns:a16="http://schemas.microsoft.com/office/drawing/2014/main" xmlns="" id="{BF16D61C-8485-44CE-B69B-A95034BA5F17}"/>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4" name="矩形 193">
              <a:extLst>
                <a:ext uri="{FF2B5EF4-FFF2-40B4-BE49-F238E27FC236}">
                  <a16:creationId xmlns:a16="http://schemas.microsoft.com/office/drawing/2014/main" xmlns="" id="{05D749CE-B6CD-4D00-A7AC-B971CC781EBE}"/>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5" name="文本框 194">
            <a:extLst>
              <a:ext uri="{FF2B5EF4-FFF2-40B4-BE49-F238E27FC236}">
                <a16:creationId xmlns:a16="http://schemas.microsoft.com/office/drawing/2014/main" xmlns="" id="{8CC4BF9F-60C3-4D62-8707-B7D528AAC2E2}"/>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96" name="组 88">
            <a:extLst>
              <a:ext uri="{FF2B5EF4-FFF2-40B4-BE49-F238E27FC236}">
                <a16:creationId xmlns:a16="http://schemas.microsoft.com/office/drawing/2014/main" xmlns="" id="{208D2C90-A5A0-42C3-BECD-F04A94DDA0B7}"/>
              </a:ext>
            </a:extLst>
          </p:cNvPr>
          <p:cNvGrpSpPr/>
          <p:nvPr userDrawn="1"/>
        </p:nvGrpSpPr>
        <p:grpSpPr>
          <a:xfrm>
            <a:off x="-6777036" y="7273869"/>
            <a:ext cx="5594859" cy="565735"/>
            <a:chOff x="10651243" y="17775861"/>
            <a:chExt cx="4775839" cy="427203"/>
          </a:xfrm>
        </p:grpSpPr>
        <p:sp>
          <p:nvSpPr>
            <p:cNvPr id="197" name="矩形 196">
              <a:extLst>
                <a:ext uri="{FF2B5EF4-FFF2-40B4-BE49-F238E27FC236}">
                  <a16:creationId xmlns:a16="http://schemas.microsoft.com/office/drawing/2014/main" xmlns="" id="{F16E1CE0-9DA7-46D7-9FB2-66C40CEC2587}"/>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9" name="矩形 198">
              <a:extLst>
                <a:ext uri="{FF2B5EF4-FFF2-40B4-BE49-F238E27FC236}">
                  <a16:creationId xmlns:a16="http://schemas.microsoft.com/office/drawing/2014/main" xmlns="" id="{085154BD-7974-436C-B9CC-0330F35FE180}"/>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0" name="矩形 199">
              <a:extLst>
                <a:ext uri="{FF2B5EF4-FFF2-40B4-BE49-F238E27FC236}">
                  <a16:creationId xmlns:a16="http://schemas.microsoft.com/office/drawing/2014/main" xmlns="" id="{C75C2875-0243-40FE-B640-2C168C9FB759}"/>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1" name="矩形 200">
              <a:extLst>
                <a:ext uri="{FF2B5EF4-FFF2-40B4-BE49-F238E27FC236}">
                  <a16:creationId xmlns:a16="http://schemas.microsoft.com/office/drawing/2014/main" xmlns="" id="{9B4E4A8A-CABD-44C8-B766-8BB99340B4AC}"/>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2" name="文本框 201">
            <a:extLst>
              <a:ext uri="{FF2B5EF4-FFF2-40B4-BE49-F238E27FC236}">
                <a16:creationId xmlns:a16="http://schemas.microsoft.com/office/drawing/2014/main" xmlns="" id="{69892798-8E7E-4D7D-956C-66164D4A76BC}"/>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03" name="文本框 202">
            <a:extLst>
              <a:ext uri="{FF2B5EF4-FFF2-40B4-BE49-F238E27FC236}">
                <a16:creationId xmlns:a16="http://schemas.microsoft.com/office/drawing/2014/main" xmlns="" id="{62CFD1B9-0EDD-45D9-A8F7-724DAF4E37BC}"/>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4" name="文本框 203">
            <a:extLst>
              <a:ext uri="{FF2B5EF4-FFF2-40B4-BE49-F238E27FC236}">
                <a16:creationId xmlns:a16="http://schemas.microsoft.com/office/drawing/2014/main" xmlns="" id="{5316823E-2E3E-442F-AD2B-A56F078941AB}"/>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5" name="文本框 204">
            <a:extLst>
              <a:ext uri="{FF2B5EF4-FFF2-40B4-BE49-F238E27FC236}">
                <a16:creationId xmlns:a16="http://schemas.microsoft.com/office/drawing/2014/main" xmlns="" id="{67AA035E-EC32-4818-8199-87DC61E70613}"/>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6" name="文本框 205">
            <a:extLst>
              <a:ext uri="{FF2B5EF4-FFF2-40B4-BE49-F238E27FC236}">
                <a16:creationId xmlns:a16="http://schemas.microsoft.com/office/drawing/2014/main" xmlns="" id="{6494D6F7-EE5E-41A8-9603-7401609B691A}"/>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7" name="文本框 206">
            <a:extLst>
              <a:ext uri="{FF2B5EF4-FFF2-40B4-BE49-F238E27FC236}">
                <a16:creationId xmlns:a16="http://schemas.microsoft.com/office/drawing/2014/main" xmlns="" id="{2BE82605-1D12-49E4-A44E-8AE39FFF50FC}"/>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8" name="文本框 207">
            <a:extLst>
              <a:ext uri="{FF2B5EF4-FFF2-40B4-BE49-F238E27FC236}">
                <a16:creationId xmlns:a16="http://schemas.microsoft.com/office/drawing/2014/main" xmlns="" id="{EFB143BA-D72E-469E-801A-7234BF882C53}"/>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9" name="文本框 208">
            <a:extLst>
              <a:ext uri="{FF2B5EF4-FFF2-40B4-BE49-F238E27FC236}">
                <a16:creationId xmlns:a16="http://schemas.microsoft.com/office/drawing/2014/main" xmlns="" id="{D7E05293-B8E2-4425-9BD1-D7EEAC5FABC1}"/>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6" name="图片 6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6402"/>
            <a:ext cx="1959142" cy="515403"/>
          </a:xfrm>
          <a:prstGeom prst="rect">
            <a:avLst/>
          </a:prstGeom>
        </p:spPr>
      </p:pic>
      <p:sp>
        <p:nvSpPr>
          <p:cNvPr id="65" name="内容占位符 3">
            <a:extLst>
              <a:ext uri="{FF2B5EF4-FFF2-40B4-BE49-F238E27FC236}">
                <a16:creationId xmlns:a16="http://schemas.microsoft.com/office/drawing/2014/main" xmlns="" id="{A72C82FA-F9C4-0443-AE12-0400822AB902}"/>
              </a:ext>
            </a:extLst>
          </p:cNvPr>
          <p:cNvSpPr>
            <a:spLocks noGrp="1"/>
          </p:cNvSpPr>
          <p:nvPr>
            <p:ph sz="quarter" idx="59"/>
          </p:nvPr>
        </p:nvSpPr>
        <p:spPr>
          <a:xfrm>
            <a:off x="1135269" y="2981546"/>
            <a:ext cx="22064723" cy="9966886"/>
          </a:xfrm>
        </p:spPr>
        <p:txBody>
          <a:bodyPr anchor="t">
            <a:normAutofit/>
          </a:bodyPr>
          <a:lstStyle>
            <a:lvl1pPr marL="457200"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38188"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7" indent="-457200">
              <a:lnSpc>
                <a:spcPct val="150000"/>
              </a:lnSpc>
              <a:spcAft>
                <a:spcPts val="0"/>
              </a:spcAft>
              <a:buFont typeface="Arial" panose="020B0604020202020204" pitchFamily="34" charset="0"/>
              <a:buChar char="•"/>
              <a:defRPr sz="3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2247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a:t>
            </a:r>
            <a:r>
              <a:rPr kumimoji="1" lang="zh-CN" altLang="en-US" dirty="0" smtClean="0"/>
              <a:t>级</a:t>
            </a:r>
            <a:endParaRPr kumimoji="1" lang="zh-CN" altLang="en-US" dirty="0"/>
          </a:p>
        </p:txBody>
      </p:sp>
      <p:sp>
        <p:nvSpPr>
          <p:cNvPr id="74"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75"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extLst>
      <p:ext uri="{BB962C8B-B14F-4D97-AF65-F5344CB8AC3E}">
        <p14:creationId xmlns:p14="http://schemas.microsoft.com/office/powerpoint/2010/main" val="22197538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102">
          <p15:clr>
            <a:srgbClr val="FBAE40"/>
          </p15:clr>
        </p15:guide>
        <p15:guide id="2" pos="717">
          <p15:clr>
            <a:srgbClr val="FBAE40"/>
          </p15:clr>
        </p15:guide>
        <p15:guide id="3" pos="354">
          <p15:clr>
            <a:srgbClr val="FBAE40"/>
          </p15:clr>
        </p15:guide>
        <p15:guide id="4" pos="14257">
          <p15:clr>
            <a:srgbClr val="FBAE40"/>
          </p15:clr>
        </p15:guide>
        <p15:guide id="5" pos="14620">
          <p15:clr>
            <a:srgbClr val="FBAE40"/>
          </p15:clr>
        </p15:guide>
        <p15:guide id="6" pos="15006">
          <p15:clr>
            <a:srgbClr val="FBAE40"/>
          </p15:clr>
        </p15:guide>
        <p15:guide id="7" orient="horz" pos="7926">
          <p15:clr>
            <a:srgbClr val="FBAE40"/>
          </p15:clr>
        </p15:guide>
        <p15:guide id="8" orient="horz" pos="487">
          <p15:clr>
            <a:srgbClr val="FBAE40"/>
          </p15:clr>
        </p15:guide>
        <p15:guide id="9" orient="horz" pos="1644">
          <p15:clr>
            <a:srgbClr val="FBAE40"/>
          </p15:clr>
        </p15:guide>
        <p15:guide id="10" orient="horz" pos="81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内容页">
    <p:spTree>
      <p:nvGrpSpPr>
        <p:cNvPr id="1" name=""/>
        <p:cNvGrpSpPr/>
        <p:nvPr/>
      </p:nvGrpSpPr>
      <p:grpSpPr>
        <a:xfrm>
          <a:off x="0" y="0"/>
          <a:ext cx="0" cy="0"/>
          <a:chOff x="0" y="0"/>
          <a:chExt cx="0" cy="0"/>
        </a:xfrm>
      </p:grpSpPr>
      <p:sp>
        <p:nvSpPr>
          <p:cNvPr id="2" name="矩形 1"/>
          <p:cNvSpPr/>
          <p:nvPr userDrawn="1"/>
        </p:nvSpPr>
        <p:spPr>
          <a:xfrm>
            <a:off x="1177800" y="2643834"/>
            <a:ext cx="10816733" cy="10299053"/>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内容占位符 3"/>
          <p:cNvSpPr>
            <a:spLocks noGrp="1"/>
          </p:cNvSpPr>
          <p:nvPr>
            <p:ph sz="quarter" idx="57"/>
          </p:nvPr>
        </p:nvSpPr>
        <p:spPr>
          <a:xfrm>
            <a:off x="1749426" y="4235420"/>
            <a:ext cx="9552130" cy="8347105"/>
          </a:xfrm>
        </p:spPr>
        <p:txBody>
          <a:bodyPr anchor="t">
            <a:normAutofit/>
          </a:bodyPr>
          <a:lstStyle>
            <a:lvl1pPr marL="457200" marR="0" indent="-457200" algn="l" defTabSz="1828709" rtl="0" eaLnBrk="1" fontAlgn="auto" latinLnBrk="0" hangingPunct="1">
              <a:lnSpc>
                <a:spcPct val="150000"/>
              </a:lnSpc>
              <a:spcBef>
                <a:spcPts val="2000"/>
              </a:spcBef>
              <a:spcAft>
                <a:spcPts val="0"/>
              </a:spcAft>
              <a:buClrTx/>
              <a:buSzTx/>
              <a:buFont typeface="Arial" panose="020B0604020202020204" pitchFamily="34" charset="0"/>
              <a:buChar char="•"/>
              <a:tabLst/>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81756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8"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35731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0"/>
            <a:endParaRPr lang="zh-CN" altLang="en-US" noProof="0" dirty="0"/>
          </a:p>
        </p:txBody>
      </p:sp>
      <p:sp>
        <p:nvSpPr>
          <p:cNvPr id="86" name="矩形 85">
            <a:extLst>
              <a:ext uri="{FF2B5EF4-FFF2-40B4-BE49-F238E27FC236}">
                <a16:creationId xmlns:a16="http://schemas.microsoft.com/office/drawing/2014/main" xmlns="" id="{279C9538-19F1-4728-8A81-B58A86C4196F}"/>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7" name="矩形 86">
            <a:extLst>
              <a:ext uri="{FF2B5EF4-FFF2-40B4-BE49-F238E27FC236}">
                <a16:creationId xmlns:a16="http://schemas.microsoft.com/office/drawing/2014/main" xmlns="" id="{DFA2B352-4CD5-401F-B68E-B90A27080C7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92" name="文本框 91">
            <a:extLst>
              <a:ext uri="{FF2B5EF4-FFF2-40B4-BE49-F238E27FC236}">
                <a16:creationId xmlns:a16="http://schemas.microsoft.com/office/drawing/2014/main" xmlns="" id="{C0D2A1BE-CD80-4C78-95BC-36125B6A6026}"/>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94" name="组 176">
            <a:extLst>
              <a:ext uri="{FF2B5EF4-FFF2-40B4-BE49-F238E27FC236}">
                <a16:creationId xmlns:a16="http://schemas.microsoft.com/office/drawing/2014/main" xmlns="" id="{316979F3-AB28-4B7C-B2CA-22C3FDDD6DF4}"/>
              </a:ext>
            </a:extLst>
          </p:cNvPr>
          <p:cNvGrpSpPr/>
          <p:nvPr userDrawn="1"/>
        </p:nvGrpSpPr>
        <p:grpSpPr>
          <a:xfrm>
            <a:off x="-6773395" y="2090748"/>
            <a:ext cx="5591218" cy="553087"/>
            <a:chOff x="-5043485" y="1380803"/>
            <a:chExt cx="4785749" cy="427203"/>
          </a:xfrm>
        </p:grpSpPr>
        <p:sp>
          <p:nvSpPr>
            <p:cNvPr id="95" name="矩形 94">
              <a:extLst>
                <a:ext uri="{FF2B5EF4-FFF2-40B4-BE49-F238E27FC236}">
                  <a16:creationId xmlns:a16="http://schemas.microsoft.com/office/drawing/2014/main" xmlns="" id="{ED78EA44-CDD0-4696-870E-21125047A090}"/>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6" name="矩形 95">
              <a:extLst>
                <a:ext uri="{FF2B5EF4-FFF2-40B4-BE49-F238E27FC236}">
                  <a16:creationId xmlns:a16="http://schemas.microsoft.com/office/drawing/2014/main" xmlns="" id="{065B72C0-F403-495A-86AE-52CA6B14CC94}"/>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矩形 97">
              <a:extLst>
                <a:ext uri="{FF2B5EF4-FFF2-40B4-BE49-F238E27FC236}">
                  <a16:creationId xmlns:a16="http://schemas.microsoft.com/office/drawing/2014/main" xmlns="" id="{0539E742-3010-4495-B416-823DA1419953}"/>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a16="http://schemas.microsoft.com/office/drawing/2014/main" xmlns="" id="{F215BB35-BA3E-4C76-AD80-60D8D16B7CFB}"/>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1" name="文本框 120">
            <a:extLst>
              <a:ext uri="{FF2B5EF4-FFF2-40B4-BE49-F238E27FC236}">
                <a16:creationId xmlns:a16="http://schemas.microsoft.com/office/drawing/2014/main" xmlns="" id="{1E4CF0F8-BEEC-44A3-832A-F9123A70EB6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22" name="组 183">
            <a:extLst>
              <a:ext uri="{FF2B5EF4-FFF2-40B4-BE49-F238E27FC236}">
                <a16:creationId xmlns:a16="http://schemas.microsoft.com/office/drawing/2014/main" xmlns="" id="{4D077FF3-CA81-46CA-B439-85B81C69ABA2}"/>
              </a:ext>
            </a:extLst>
          </p:cNvPr>
          <p:cNvGrpSpPr/>
          <p:nvPr userDrawn="1"/>
        </p:nvGrpSpPr>
        <p:grpSpPr>
          <a:xfrm>
            <a:off x="-6773395" y="3767590"/>
            <a:ext cx="5591218" cy="612425"/>
            <a:chOff x="16164196" y="17698000"/>
            <a:chExt cx="4785749" cy="427203"/>
          </a:xfrm>
        </p:grpSpPr>
        <p:sp>
          <p:nvSpPr>
            <p:cNvPr id="123" name="矩形 122">
              <a:extLst>
                <a:ext uri="{FF2B5EF4-FFF2-40B4-BE49-F238E27FC236}">
                  <a16:creationId xmlns:a16="http://schemas.microsoft.com/office/drawing/2014/main" xmlns="" id="{8035B28E-D07C-4719-9695-3D66C1D78F5C}"/>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xmlns="" id="{0EFC4868-2B54-4F53-9193-18C747E80617}"/>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xmlns="" id="{7FFDD4B0-0BDD-4E41-A0AE-E58AE8E6E57F}"/>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xmlns="" id="{C674D51B-7F31-4310-830A-B718C8537599}"/>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7" name="矩形 126">
            <a:extLst>
              <a:ext uri="{FF2B5EF4-FFF2-40B4-BE49-F238E27FC236}">
                <a16:creationId xmlns:a16="http://schemas.microsoft.com/office/drawing/2014/main" xmlns="" id="{E44180D2-ABFA-40E3-AF4B-9A3FA568BC0F}"/>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5D10A8EC-0459-45B7-B74C-60D721F50D8C}"/>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矩形 128">
            <a:extLst>
              <a:ext uri="{FF2B5EF4-FFF2-40B4-BE49-F238E27FC236}">
                <a16:creationId xmlns:a16="http://schemas.microsoft.com/office/drawing/2014/main" xmlns="" id="{46E373E9-47BF-489A-8FFE-A2589C9447AD}"/>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FB325073-578B-484B-BC75-814D21924F0B}"/>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文本框 130">
            <a:extLst>
              <a:ext uri="{FF2B5EF4-FFF2-40B4-BE49-F238E27FC236}">
                <a16:creationId xmlns:a16="http://schemas.microsoft.com/office/drawing/2014/main" xmlns="" id="{3977C043-F391-4C80-8382-6B9EF0409DEC}"/>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2" name="组 209">
            <a:extLst>
              <a:ext uri="{FF2B5EF4-FFF2-40B4-BE49-F238E27FC236}">
                <a16:creationId xmlns:a16="http://schemas.microsoft.com/office/drawing/2014/main" xmlns="" id="{709FA1D2-FF4B-4A68-9836-128C092E8330}"/>
              </a:ext>
            </a:extLst>
          </p:cNvPr>
          <p:cNvGrpSpPr/>
          <p:nvPr userDrawn="1"/>
        </p:nvGrpSpPr>
        <p:grpSpPr>
          <a:xfrm>
            <a:off x="-6795697" y="8992657"/>
            <a:ext cx="5613520" cy="549889"/>
            <a:chOff x="-3429000" y="10020646"/>
            <a:chExt cx="3171264" cy="549889"/>
          </a:xfrm>
        </p:grpSpPr>
        <p:sp>
          <p:nvSpPr>
            <p:cNvPr id="133" name="矩形 132">
              <a:extLst>
                <a:ext uri="{FF2B5EF4-FFF2-40B4-BE49-F238E27FC236}">
                  <a16:creationId xmlns:a16="http://schemas.microsoft.com/office/drawing/2014/main" xmlns="" id="{5DD2B52D-D03A-46EA-9036-7826FA775430}"/>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矩形 133">
              <a:extLst>
                <a:ext uri="{FF2B5EF4-FFF2-40B4-BE49-F238E27FC236}">
                  <a16:creationId xmlns:a16="http://schemas.microsoft.com/office/drawing/2014/main" xmlns="" id="{3A08D16E-FE00-4D01-9906-38DE7771F9DD}"/>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a16="http://schemas.microsoft.com/office/drawing/2014/main" xmlns="" id="{055F4DBF-AD4A-40B9-BC9A-6EE67D8910D5}"/>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C8121941-FF48-484A-B36C-7456EA7A22E5}"/>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7" name="文本框 136">
            <a:extLst>
              <a:ext uri="{FF2B5EF4-FFF2-40B4-BE49-F238E27FC236}">
                <a16:creationId xmlns:a16="http://schemas.microsoft.com/office/drawing/2014/main" xmlns="" id="{E3D243A6-7D56-4EEA-9140-546ADF68D6C5}"/>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38" name="矩形 137">
            <a:extLst>
              <a:ext uri="{FF2B5EF4-FFF2-40B4-BE49-F238E27FC236}">
                <a16:creationId xmlns:a16="http://schemas.microsoft.com/office/drawing/2014/main" xmlns="" id="{7CF0A91C-5B83-461B-A627-C3D5191CF094}"/>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矩形 138">
            <a:extLst>
              <a:ext uri="{FF2B5EF4-FFF2-40B4-BE49-F238E27FC236}">
                <a16:creationId xmlns:a16="http://schemas.microsoft.com/office/drawing/2014/main" xmlns="" id="{AEE997C9-ADE4-46DF-9E5C-DB3A96ADE742}"/>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矩形 139">
            <a:extLst>
              <a:ext uri="{FF2B5EF4-FFF2-40B4-BE49-F238E27FC236}">
                <a16:creationId xmlns:a16="http://schemas.microsoft.com/office/drawing/2014/main" xmlns="" id="{3F98C0C3-0D81-4B52-8DA3-BB29C73B804D}"/>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xmlns="" id="{F46A4C51-AE1E-4D40-BF4D-E6F906933ABB}"/>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文本框 141">
            <a:extLst>
              <a:ext uri="{FF2B5EF4-FFF2-40B4-BE49-F238E27FC236}">
                <a16:creationId xmlns:a16="http://schemas.microsoft.com/office/drawing/2014/main" xmlns="" id="{24C3CE5B-A38C-4F90-B739-2FB57AB9EF49}"/>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3" name="矩形 142">
            <a:extLst>
              <a:ext uri="{FF2B5EF4-FFF2-40B4-BE49-F238E27FC236}">
                <a16:creationId xmlns:a16="http://schemas.microsoft.com/office/drawing/2014/main" xmlns="" id="{1EC2F592-C075-4231-BD7A-A0E3F318B459}"/>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矩形 143">
            <a:extLst>
              <a:ext uri="{FF2B5EF4-FFF2-40B4-BE49-F238E27FC236}">
                <a16:creationId xmlns:a16="http://schemas.microsoft.com/office/drawing/2014/main" xmlns="" id="{9C4B1807-E501-4C44-9EDA-28C417E4CAB2}"/>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矩形 144">
            <a:extLst>
              <a:ext uri="{FF2B5EF4-FFF2-40B4-BE49-F238E27FC236}">
                <a16:creationId xmlns:a16="http://schemas.microsoft.com/office/drawing/2014/main" xmlns="" id="{864C961F-B330-4E96-9867-056A7D824B83}"/>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xmlns="" id="{26E94961-2308-415A-BA60-DC073A4691BF}"/>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5E6BF854-B896-4343-9602-2602C7BFB951}"/>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xmlns="" id="{9EED28A9-F932-4E5A-B226-6AD4F1BD048B}"/>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文本框 148">
            <a:extLst>
              <a:ext uri="{FF2B5EF4-FFF2-40B4-BE49-F238E27FC236}">
                <a16:creationId xmlns:a16="http://schemas.microsoft.com/office/drawing/2014/main" xmlns="" id="{72EFC5B9-566D-454E-BDA6-70D1F7B69DF9}"/>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0" name="文本框 149">
            <a:extLst>
              <a:ext uri="{FF2B5EF4-FFF2-40B4-BE49-F238E27FC236}">
                <a16:creationId xmlns:a16="http://schemas.microsoft.com/office/drawing/2014/main" xmlns="" id="{F3808BA9-B654-48EA-94EC-EE7E612C546F}"/>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1" name="组 65">
            <a:extLst>
              <a:ext uri="{FF2B5EF4-FFF2-40B4-BE49-F238E27FC236}">
                <a16:creationId xmlns:a16="http://schemas.microsoft.com/office/drawing/2014/main" xmlns="" id="{FFED0AD4-0D37-424E-A867-5F618D03BF13}"/>
              </a:ext>
            </a:extLst>
          </p:cNvPr>
          <p:cNvGrpSpPr/>
          <p:nvPr userDrawn="1"/>
        </p:nvGrpSpPr>
        <p:grpSpPr>
          <a:xfrm>
            <a:off x="-6801315" y="5537689"/>
            <a:ext cx="5619138" cy="578506"/>
            <a:chOff x="5058585" y="17758837"/>
            <a:chExt cx="4833751" cy="427203"/>
          </a:xfrm>
        </p:grpSpPr>
        <p:sp>
          <p:nvSpPr>
            <p:cNvPr id="152" name="矩形 151">
              <a:extLst>
                <a:ext uri="{FF2B5EF4-FFF2-40B4-BE49-F238E27FC236}">
                  <a16:creationId xmlns:a16="http://schemas.microsoft.com/office/drawing/2014/main" xmlns="" id="{A7568DC4-D41C-4B2B-9FBB-C3DC7BBA59A6}"/>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a16="http://schemas.microsoft.com/office/drawing/2014/main" xmlns="" id="{0111ABE4-F1F4-48AB-9A4C-44D1F6BA713C}"/>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xmlns="" id="{F3E78272-0CC7-4327-A36C-84336E760D4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836A840B-ED83-433C-8087-45ABBCCBE5A8}"/>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6" name="文本框 155">
            <a:extLst>
              <a:ext uri="{FF2B5EF4-FFF2-40B4-BE49-F238E27FC236}">
                <a16:creationId xmlns:a16="http://schemas.microsoft.com/office/drawing/2014/main" xmlns="" id="{96EA8E04-2B32-4B05-8E25-38BF5F5A845A}"/>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7" name="组 88">
            <a:extLst>
              <a:ext uri="{FF2B5EF4-FFF2-40B4-BE49-F238E27FC236}">
                <a16:creationId xmlns:a16="http://schemas.microsoft.com/office/drawing/2014/main" xmlns="" id="{6C007591-715E-4CD3-8B3E-1AA3E6A27DD3}"/>
              </a:ext>
            </a:extLst>
          </p:cNvPr>
          <p:cNvGrpSpPr/>
          <p:nvPr userDrawn="1"/>
        </p:nvGrpSpPr>
        <p:grpSpPr>
          <a:xfrm>
            <a:off x="-6777036" y="7273869"/>
            <a:ext cx="5594859" cy="565735"/>
            <a:chOff x="10651243" y="17775861"/>
            <a:chExt cx="4775839" cy="427203"/>
          </a:xfrm>
        </p:grpSpPr>
        <p:sp>
          <p:nvSpPr>
            <p:cNvPr id="158" name="矩形 157">
              <a:extLst>
                <a:ext uri="{FF2B5EF4-FFF2-40B4-BE49-F238E27FC236}">
                  <a16:creationId xmlns:a16="http://schemas.microsoft.com/office/drawing/2014/main" xmlns="" id="{5B8060B1-220A-4028-AF67-BE069C3BE3B4}"/>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a16="http://schemas.microsoft.com/office/drawing/2014/main" xmlns="" id="{CF6988CA-CAF9-4A72-B0D4-0EC88AA6D251}"/>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a16="http://schemas.microsoft.com/office/drawing/2014/main" xmlns="" id="{CC55163B-0EFB-43C0-9523-57096C079256}"/>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xmlns="" id="{89C99F8F-F9D4-49EB-AFB8-BAE0FF50C346}"/>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2" name="文本框 161">
            <a:extLst>
              <a:ext uri="{FF2B5EF4-FFF2-40B4-BE49-F238E27FC236}">
                <a16:creationId xmlns:a16="http://schemas.microsoft.com/office/drawing/2014/main" xmlns="" id="{E62C66B0-87EF-4715-8E74-DF652B9B66DA}"/>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3" name="文本框 162">
            <a:extLst>
              <a:ext uri="{FF2B5EF4-FFF2-40B4-BE49-F238E27FC236}">
                <a16:creationId xmlns:a16="http://schemas.microsoft.com/office/drawing/2014/main" xmlns="" id="{4D38BEC6-F45F-4379-B324-823600B3DCBD}"/>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xmlns="" id="{E9067A64-277B-44BB-9BBD-E44F9793C951}"/>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5" name="文本框 164">
            <a:extLst>
              <a:ext uri="{FF2B5EF4-FFF2-40B4-BE49-F238E27FC236}">
                <a16:creationId xmlns:a16="http://schemas.microsoft.com/office/drawing/2014/main" xmlns="" id="{CA2F9A09-ECEA-48B0-AB23-D1799AF20B4A}"/>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xmlns="" id="{9BAC7F13-A20B-47B6-BD2F-E4B64D178C70}"/>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xmlns="" id="{5730128F-78D6-4472-81BB-99618AEE71FA}"/>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xmlns="" id="{16BBBA7A-F7D4-461D-B7C6-3467E31A7DD8}"/>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xmlns="" id="{C4E2C816-E7B4-42E8-9129-ED3BD5A43A97}"/>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4" name="Textplatzhalter 3">
            <a:extLst>
              <a:ext uri="{FF2B5EF4-FFF2-40B4-BE49-F238E27FC236}">
                <a16:creationId xmlns:a16="http://schemas.microsoft.com/office/drawing/2014/main" xmlns="" id="{CAABAA1D-4EB9-4D6C-B2A6-778ABB2DCE95}"/>
              </a:ext>
            </a:extLst>
          </p:cNvPr>
          <p:cNvSpPr>
            <a:spLocks noGrp="1"/>
          </p:cNvSpPr>
          <p:nvPr>
            <p:ph type="body" sz="quarter" idx="58" hasCustomPrompt="1"/>
          </p:nvPr>
        </p:nvSpPr>
        <p:spPr>
          <a:xfrm>
            <a:off x="1749425" y="3118144"/>
            <a:ext cx="9542463"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r>
              <a:rPr lang="zh-CN" altLang="en-US" noProof="0" dirty="0" smtClean="0"/>
              <a:t>副标题可在此处添加</a:t>
            </a:r>
            <a:endParaRPr lang="zh-CN" altLang="en-US" noProof="0" dirty="0"/>
          </a:p>
        </p:txBody>
      </p:sp>
      <p:sp>
        <p:nvSpPr>
          <p:cNvPr id="80" name="矩形 79"/>
          <p:cNvSpPr/>
          <p:nvPr userDrawn="1"/>
        </p:nvSpPr>
        <p:spPr>
          <a:xfrm>
            <a:off x="12376438" y="2643631"/>
            <a:ext cx="10816733" cy="1029371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8" name="图片 6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73" name="内容占位符 3"/>
          <p:cNvSpPr>
            <a:spLocks noGrp="1"/>
          </p:cNvSpPr>
          <p:nvPr>
            <p:ph sz="quarter" idx="63"/>
          </p:nvPr>
        </p:nvSpPr>
        <p:spPr>
          <a:xfrm>
            <a:off x="12982576" y="4249418"/>
            <a:ext cx="9552130" cy="8333108"/>
          </a:xfrm>
        </p:spPr>
        <p:txBody>
          <a:bodyPr anchor="t">
            <a:normAutofit/>
          </a:bodyPr>
          <a:lstStyle>
            <a:lvl1pPr marL="457200" marR="0" indent="-457200" algn="l" defTabSz="1828709" rtl="0" eaLnBrk="1" fontAlgn="auto" latinLnBrk="0" hangingPunct="1">
              <a:lnSpc>
                <a:spcPct val="150000"/>
              </a:lnSpc>
              <a:spcBef>
                <a:spcPts val="2000"/>
              </a:spcBef>
              <a:spcAft>
                <a:spcPts val="0"/>
              </a:spcAft>
              <a:buClrTx/>
              <a:buSzTx/>
              <a:buFont typeface="Arial" panose="020B0604020202020204" pitchFamily="34" charset="0"/>
              <a:buChar char="•"/>
              <a:tabLst/>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81756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1081088"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357313" indent="-457200">
              <a:lnSpc>
                <a:spcPct val="150000"/>
              </a:lnSpc>
              <a:spcAft>
                <a:spcPts val="0"/>
              </a:spcAft>
              <a:buFont typeface="Arial" panose="020B0604020202020204" pitchFamily="34" charset="0"/>
              <a:buChar char="•"/>
              <a:defRPr sz="32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0"/>
            <a:endParaRPr lang="zh-CN" altLang="en-US" noProof="0" dirty="0"/>
          </a:p>
        </p:txBody>
      </p:sp>
      <p:sp>
        <p:nvSpPr>
          <p:cNvPr id="76" name="Textplatzhalter 3">
            <a:extLst>
              <a:ext uri="{FF2B5EF4-FFF2-40B4-BE49-F238E27FC236}">
                <a16:creationId xmlns:a16="http://schemas.microsoft.com/office/drawing/2014/main" xmlns="" id="{CAABAA1D-4EB9-4D6C-B2A6-778ABB2DCE95}"/>
              </a:ext>
            </a:extLst>
          </p:cNvPr>
          <p:cNvSpPr>
            <a:spLocks noGrp="1"/>
          </p:cNvSpPr>
          <p:nvPr>
            <p:ph type="body" sz="quarter" idx="64" hasCustomPrompt="1"/>
          </p:nvPr>
        </p:nvSpPr>
        <p:spPr>
          <a:xfrm>
            <a:off x="12982575" y="3132141"/>
            <a:ext cx="9542463"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r>
              <a:rPr lang="zh-CN" altLang="en-US" noProof="0" dirty="0" smtClean="0"/>
              <a:t>副标题可在此处添加</a:t>
            </a:r>
            <a:endParaRPr lang="zh-CN" altLang="en-US" noProof="0" dirty="0"/>
          </a:p>
        </p:txBody>
      </p:sp>
      <p:sp>
        <p:nvSpPr>
          <p:cNvPr id="81"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82"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0" pos="1102" userDrawn="1">
          <p15:clr>
            <a:srgbClr val="FBAE40"/>
          </p15:clr>
        </p15:guide>
        <p15:guide id="11" pos="717">
          <p15:clr>
            <a:srgbClr val="FBAE40"/>
          </p15:clr>
        </p15:guide>
        <p15:guide id="12" pos="354">
          <p15:clr>
            <a:srgbClr val="FBAE40"/>
          </p15:clr>
        </p15:guide>
        <p15:guide id="14" pos="14620">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4" orient="horz" pos="8153">
          <p15:clr>
            <a:srgbClr val="FBAE40"/>
          </p15:clr>
        </p15:guide>
        <p15:guide id="25" pos="14211" userDrawn="1">
          <p15:clr>
            <a:srgbClr val="FBAE40"/>
          </p15:clr>
        </p15:guide>
        <p15:guide id="26" pos="7113" userDrawn="1">
          <p15:clr>
            <a:srgbClr val="FBAE40"/>
          </p15:clr>
        </p15:guide>
        <p15:guide id="27" pos="8178" userDrawn="1">
          <p15:clr>
            <a:srgbClr val="FBAE40"/>
          </p15:clr>
        </p15:guide>
        <p15:guide id="28" orient="horz" pos="1666" userDrawn="1">
          <p15:clr>
            <a:srgbClr val="FBAE40"/>
          </p15:clr>
        </p15:guide>
        <p15:guide id="29" orient="horz" pos="196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内容页">
    <p:spTree>
      <p:nvGrpSpPr>
        <p:cNvPr id="1" name=""/>
        <p:cNvGrpSpPr/>
        <p:nvPr/>
      </p:nvGrpSpPr>
      <p:grpSpPr>
        <a:xfrm>
          <a:off x="0" y="0"/>
          <a:ext cx="0" cy="0"/>
          <a:chOff x="0" y="0"/>
          <a:chExt cx="0" cy="0"/>
        </a:xfrm>
      </p:grpSpPr>
      <p:sp>
        <p:nvSpPr>
          <p:cNvPr id="76" name="矩形 75"/>
          <p:cNvSpPr/>
          <p:nvPr userDrawn="1"/>
        </p:nvSpPr>
        <p:spPr>
          <a:xfrm>
            <a:off x="1135271"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xmlns="" id="{E4437152-43C5-4A53-A79E-4741B3D0DCD6}"/>
              </a:ext>
            </a:extLst>
          </p:cNvPr>
          <p:cNvSpPr/>
          <p:nvPr userDrawn="1"/>
        </p:nvSpPr>
        <p:spPr>
          <a:xfrm>
            <a:off x="-5190548" y="375253"/>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3200" dirty="0"/>
          </a:p>
        </p:txBody>
      </p:sp>
      <p:sp>
        <p:nvSpPr>
          <p:cNvPr id="87" name="矩形 86">
            <a:extLst>
              <a:ext uri="{FF2B5EF4-FFF2-40B4-BE49-F238E27FC236}">
                <a16:creationId xmlns:a16="http://schemas.microsoft.com/office/drawing/2014/main" xmlns="" id="{FFFD7C7D-9115-4595-A677-B9C1B8A2167C}"/>
              </a:ext>
            </a:extLst>
          </p:cNvPr>
          <p:cNvSpPr/>
          <p:nvPr userDrawn="1"/>
        </p:nvSpPr>
        <p:spPr>
          <a:xfrm>
            <a:off x="25395955" y="844550"/>
            <a:ext cx="2530561" cy="584775"/>
          </a:xfrm>
          <a:prstGeom prst="rect">
            <a:avLst/>
          </a:prstGeom>
        </p:spPr>
        <p:txBody>
          <a:bodyPr wrap="square">
            <a:spAutoFit/>
          </a:bodyPr>
          <a:lstStyle/>
          <a:p>
            <a:r>
              <a:rPr lang="en-US" altLang="zh-CN"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32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3200" dirty="0"/>
          </a:p>
        </p:txBody>
      </p:sp>
      <p:sp>
        <p:nvSpPr>
          <p:cNvPr id="88" name="文本框 87">
            <a:extLst>
              <a:ext uri="{FF2B5EF4-FFF2-40B4-BE49-F238E27FC236}">
                <a16:creationId xmlns:a16="http://schemas.microsoft.com/office/drawing/2014/main" xmlns="" id="{DBC33B6B-FA31-4F36-AFEB-D670552957B0}"/>
              </a:ext>
            </a:extLst>
          </p:cNvPr>
          <p:cNvSpPr txBox="1"/>
          <p:nvPr userDrawn="1"/>
        </p:nvSpPr>
        <p:spPr>
          <a:xfrm>
            <a:off x="-4896465" y="1490231"/>
            <a:ext cx="19380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9" name="组 176">
            <a:extLst>
              <a:ext uri="{FF2B5EF4-FFF2-40B4-BE49-F238E27FC236}">
                <a16:creationId xmlns:a16="http://schemas.microsoft.com/office/drawing/2014/main" xmlns="" id="{5BABF5AA-8DDE-4903-8016-E1E30530DA98}"/>
              </a:ext>
            </a:extLst>
          </p:cNvPr>
          <p:cNvGrpSpPr/>
          <p:nvPr userDrawn="1"/>
        </p:nvGrpSpPr>
        <p:grpSpPr>
          <a:xfrm>
            <a:off x="-6773395" y="2090748"/>
            <a:ext cx="5591218" cy="553087"/>
            <a:chOff x="-5043485" y="1380803"/>
            <a:chExt cx="4785749" cy="427203"/>
          </a:xfrm>
        </p:grpSpPr>
        <p:sp>
          <p:nvSpPr>
            <p:cNvPr id="91" name="矩形 90">
              <a:extLst>
                <a:ext uri="{FF2B5EF4-FFF2-40B4-BE49-F238E27FC236}">
                  <a16:creationId xmlns:a16="http://schemas.microsoft.com/office/drawing/2014/main" xmlns="" id="{3DEE79CD-2C30-4C38-BB13-83A0241E71D3}"/>
                </a:ext>
              </a:extLst>
            </p:cNvPr>
            <p:cNvSpPr/>
            <p:nvPr userDrawn="1"/>
          </p:nvSpPr>
          <p:spPr>
            <a:xfrm>
              <a:off x="-3854817" y="1380803"/>
              <a:ext cx="1199027" cy="427203"/>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a:extLst>
                <a:ext uri="{FF2B5EF4-FFF2-40B4-BE49-F238E27FC236}">
                  <a16:creationId xmlns:a16="http://schemas.microsoft.com/office/drawing/2014/main" xmlns="" id="{6DB2988F-F504-4C90-9C12-A98A657E4806}"/>
                </a:ext>
              </a:extLst>
            </p:cNvPr>
            <p:cNvSpPr/>
            <p:nvPr userDrawn="1"/>
          </p:nvSpPr>
          <p:spPr>
            <a:xfrm>
              <a:off x="-2655790" y="1380803"/>
              <a:ext cx="1199027" cy="427203"/>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a:extLst>
                <a:ext uri="{FF2B5EF4-FFF2-40B4-BE49-F238E27FC236}">
                  <a16:creationId xmlns:a16="http://schemas.microsoft.com/office/drawing/2014/main" xmlns="" id="{3723DA4C-DB9B-4D27-8059-0E3DA7C4DC56}"/>
                </a:ext>
              </a:extLst>
            </p:cNvPr>
            <p:cNvSpPr/>
            <p:nvPr userDrawn="1"/>
          </p:nvSpPr>
          <p:spPr>
            <a:xfrm>
              <a:off x="-5043485" y="1380803"/>
              <a:ext cx="1199027" cy="427203"/>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4" name="矩形 93">
              <a:extLst>
                <a:ext uri="{FF2B5EF4-FFF2-40B4-BE49-F238E27FC236}">
                  <a16:creationId xmlns:a16="http://schemas.microsoft.com/office/drawing/2014/main" xmlns="" id="{962F6D1D-DA6F-410F-8E15-1D141A9250B2}"/>
                </a:ext>
              </a:extLst>
            </p:cNvPr>
            <p:cNvSpPr/>
            <p:nvPr userDrawn="1"/>
          </p:nvSpPr>
          <p:spPr>
            <a:xfrm>
              <a:off x="-1456763" y="1380803"/>
              <a:ext cx="1199027" cy="427203"/>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96" name="文本框 95">
            <a:extLst>
              <a:ext uri="{FF2B5EF4-FFF2-40B4-BE49-F238E27FC236}">
                <a16:creationId xmlns:a16="http://schemas.microsoft.com/office/drawing/2014/main" xmlns="" id="{F2E2F250-02C6-470C-8562-1F555B8664E9}"/>
              </a:ext>
            </a:extLst>
          </p:cNvPr>
          <p:cNvSpPr txBox="1"/>
          <p:nvPr userDrawn="1"/>
        </p:nvSpPr>
        <p:spPr>
          <a:xfrm>
            <a:off x="-5171377" y="3175658"/>
            <a:ext cx="24878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22" name="组 183">
            <a:extLst>
              <a:ext uri="{FF2B5EF4-FFF2-40B4-BE49-F238E27FC236}">
                <a16:creationId xmlns:a16="http://schemas.microsoft.com/office/drawing/2014/main" xmlns="" id="{CE0620B3-8099-4579-8DAE-49514FCFB771}"/>
              </a:ext>
            </a:extLst>
          </p:cNvPr>
          <p:cNvGrpSpPr/>
          <p:nvPr userDrawn="1"/>
        </p:nvGrpSpPr>
        <p:grpSpPr>
          <a:xfrm>
            <a:off x="-6773395" y="3767590"/>
            <a:ext cx="5591218" cy="612425"/>
            <a:chOff x="16164196" y="17698000"/>
            <a:chExt cx="4785749" cy="427203"/>
          </a:xfrm>
        </p:grpSpPr>
        <p:sp>
          <p:nvSpPr>
            <p:cNvPr id="123" name="矩形 122">
              <a:extLst>
                <a:ext uri="{FF2B5EF4-FFF2-40B4-BE49-F238E27FC236}">
                  <a16:creationId xmlns:a16="http://schemas.microsoft.com/office/drawing/2014/main" xmlns="" id="{F848A71B-2D6F-46EE-9F5A-CE046EEFCAB9}"/>
                </a:ext>
              </a:extLst>
            </p:cNvPr>
            <p:cNvSpPr/>
            <p:nvPr userDrawn="1"/>
          </p:nvSpPr>
          <p:spPr>
            <a:xfrm>
              <a:off x="17352864" y="17698000"/>
              <a:ext cx="1199027" cy="427203"/>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xmlns="" id="{61AF48CA-7F46-4B9E-AD96-101DC935742D}"/>
                </a:ext>
              </a:extLst>
            </p:cNvPr>
            <p:cNvSpPr/>
            <p:nvPr userDrawn="1"/>
          </p:nvSpPr>
          <p:spPr>
            <a:xfrm>
              <a:off x="18551891" y="17698000"/>
              <a:ext cx="1199027" cy="427203"/>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矩形 126">
              <a:extLst>
                <a:ext uri="{FF2B5EF4-FFF2-40B4-BE49-F238E27FC236}">
                  <a16:creationId xmlns:a16="http://schemas.microsoft.com/office/drawing/2014/main" xmlns="" id="{ED19BD06-DC3D-4AA7-B268-BE5F9CBEB24C}"/>
                </a:ext>
              </a:extLst>
            </p:cNvPr>
            <p:cNvSpPr/>
            <p:nvPr userDrawn="1"/>
          </p:nvSpPr>
          <p:spPr>
            <a:xfrm>
              <a:off x="19750918" y="17698000"/>
              <a:ext cx="1199027" cy="427203"/>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矩形 127">
              <a:extLst>
                <a:ext uri="{FF2B5EF4-FFF2-40B4-BE49-F238E27FC236}">
                  <a16:creationId xmlns:a16="http://schemas.microsoft.com/office/drawing/2014/main" xmlns="" id="{C4CBCCBB-AAC0-4AE9-A861-3ACEB2A92453}"/>
                </a:ext>
              </a:extLst>
            </p:cNvPr>
            <p:cNvSpPr/>
            <p:nvPr userDrawn="1"/>
          </p:nvSpPr>
          <p:spPr>
            <a:xfrm>
              <a:off x="16164196" y="17698000"/>
              <a:ext cx="1199027" cy="427203"/>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9" name="矩形 128">
            <a:extLst>
              <a:ext uri="{FF2B5EF4-FFF2-40B4-BE49-F238E27FC236}">
                <a16:creationId xmlns:a16="http://schemas.microsoft.com/office/drawing/2014/main" xmlns="" id="{94B7C4E6-EBE4-4204-BE3E-E95A7E63658D}"/>
              </a:ext>
            </a:extLst>
          </p:cNvPr>
          <p:cNvSpPr/>
          <p:nvPr userDrawn="1"/>
        </p:nvSpPr>
        <p:spPr>
          <a:xfrm>
            <a:off x="-5384668" y="12403163"/>
            <a:ext cx="1400831" cy="54526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矩形 129">
            <a:extLst>
              <a:ext uri="{FF2B5EF4-FFF2-40B4-BE49-F238E27FC236}">
                <a16:creationId xmlns:a16="http://schemas.microsoft.com/office/drawing/2014/main" xmlns="" id="{3403D77A-D70B-44A5-B6FD-234F974B5C36}"/>
              </a:ext>
            </a:extLst>
          </p:cNvPr>
          <p:cNvSpPr/>
          <p:nvPr userDrawn="1"/>
        </p:nvSpPr>
        <p:spPr>
          <a:xfrm>
            <a:off x="-6795697" y="12403163"/>
            <a:ext cx="1411029" cy="545268"/>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xmlns="" id="{BA1334DF-FE9C-4DB7-97C6-2135C367FEAB}"/>
              </a:ext>
            </a:extLst>
          </p:cNvPr>
          <p:cNvSpPr/>
          <p:nvPr userDrawn="1"/>
        </p:nvSpPr>
        <p:spPr>
          <a:xfrm>
            <a:off x="-3983837" y="12398542"/>
            <a:ext cx="1400831" cy="54526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xmlns="" id="{442F617A-656D-4F92-88E2-F4FCC5251EAE}"/>
              </a:ext>
            </a:extLst>
          </p:cNvPr>
          <p:cNvSpPr/>
          <p:nvPr userDrawn="1"/>
        </p:nvSpPr>
        <p:spPr>
          <a:xfrm>
            <a:off x="-2583008" y="12398542"/>
            <a:ext cx="1400831" cy="54526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文本框 132">
            <a:extLst>
              <a:ext uri="{FF2B5EF4-FFF2-40B4-BE49-F238E27FC236}">
                <a16:creationId xmlns:a16="http://schemas.microsoft.com/office/drawing/2014/main" xmlns="" id="{798F5253-DE90-4503-ABCA-6E5F89ADF74A}"/>
              </a:ext>
            </a:extLst>
          </p:cNvPr>
          <p:cNvSpPr txBox="1"/>
          <p:nvPr userDrawn="1"/>
        </p:nvSpPr>
        <p:spPr>
          <a:xfrm>
            <a:off x="-4902062" y="11721135"/>
            <a:ext cx="19492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4" name="组 209">
            <a:extLst>
              <a:ext uri="{FF2B5EF4-FFF2-40B4-BE49-F238E27FC236}">
                <a16:creationId xmlns:a16="http://schemas.microsoft.com/office/drawing/2014/main" xmlns="" id="{C5EA7891-CC55-4A39-91F8-C15E6BF42889}"/>
              </a:ext>
            </a:extLst>
          </p:cNvPr>
          <p:cNvGrpSpPr/>
          <p:nvPr userDrawn="1"/>
        </p:nvGrpSpPr>
        <p:grpSpPr>
          <a:xfrm>
            <a:off x="-6795697" y="8992657"/>
            <a:ext cx="5613520" cy="549889"/>
            <a:chOff x="-3429000" y="10020646"/>
            <a:chExt cx="3171264" cy="549889"/>
          </a:xfrm>
        </p:grpSpPr>
        <p:sp>
          <p:nvSpPr>
            <p:cNvPr id="135" name="矩形 134">
              <a:extLst>
                <a:ext uri="{FF2B5EF4-FFF2-40B4-BE49-F238E27FC236}">
                  <a16:creationId xmlns:a16="http://schemas.microsoft.com/office/drawing/2014/main" xmlns="" id="{7CEE128A-729F-4850-A269-DFB2C7B456D8}"/>
                </a:ext>
              </a:extLst>
            </p:cNvPr>
            <p:cNvSpPr/>
            <p:nvPr userDrawn="1"/>
          </p:nvSpPr>
          <p:spPr>
            <a:xfrm>
              <a:off x="-2631863" y="10025267"/>
              <a:ext cx="791376" cy="545267"/>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a16="http://schemas.microsoft.com/office/drawing/2014/main" xmlns="" id="{1E47B3DA-6D9B-43A0-ABFE-AE6D16C9E797}"/>
                </a:ext>
              </a:extLst>
            </p:cNvPr>
            <p:cNvSpPr/>
            <p:nvPr userDrawn="1"/>
          </p:nvSpPr>
          <p:spPr>
            <a:xfrm>
              <a:off x="-3429000" y="10025267"/>
              <a:ext cx="797137" cy="545268"/>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a16="http://schemas.microsoft.com/office/drawing/2014/main" xmlns="" id="{3CC8E28F-9111-4FC9-81B8-76947AFA66F1}"/>
                </a:ext>
              </a:extLst>
            </p:cNvPr>
            <p:cNvSpPr/>
            <p:nvPr userDrawn="1"/>
          </p:nvSpPr>
          <p:spPr>
            <a:xfrm>
              <a:off x="-1840487" y="10020646"/>
              <a:ext cx="791376" cy="545267"/>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矩形 137">
              <a:extLst>
                <a:ext uri="{FF2B5EF4-FFF2-40B4-BE49-F238E27FC236}">
                  <a16:creationId xmlns:a16="http://schemas.microsoft.com/office/drawing/2014/main" xmlns="" id="{12EF3B79-FE25-4CA4-B439-CD2E82C58491}"/>
                </a:ext>
              </a:extLst>
            </p:cNvPr>
            <p:cNvSpPr/>
            <p:nvPr userDrawn="1"/>
          </p:nvSpPr>
          <p:spPr>
            <a:xfrm>
              <a:off x="-1049112" y="10020646"/>
              <a:ext cx="791376" cy="545267"/>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9" name="文本框 138">
            <a:extLst>
              <a:ext uri="{FF2B5EF4-FFF2-40B4-BE49-F238E27FC236}">
                <a16:creationId xmlns:a16="http://schemas.microsoft.com/office/drawing/2014/main" xmlns="" id="{D6501316-BBCC-4F06-90AD-C0B61CEA9332}"/>
              </a:ext>
            </a:extLst>
          </p:cNvPr>
          <p:cNvSpPr txBox="1"/>
          <p:nvPr userDrawn="1"/>
        </p:nvSpPr>
        <p:spPr>
          <a:xfrm>
            <a:off x="-4969393" y="8371427"/>
            <a:ext cx="20839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0" name="矩形 139">
            <a:extLst>
              <a:ext uri="{FF2B5EF4-FFF2-40B4-BE49-F238E27FC236}">
                <a16:creationId xmlns:a16="http://schemas.microsoft.com/office/drawing/2014/main" xmlns="" id="{6FA02E92-F890-4042-97D1-11EB3826B9A1}"/>
              </a:ext>
            </a:extLst>
          </p:cNvPr>
          <p:cNvSpPr/>
          <p:nvPr userDrawn="1"/>
        </p:nvSpPr>
        <p:spPr>
          <a:xfrm>
            <a:off x="-5384668" y="10700220"/>
            <a:ext cx="1400831" cy="54526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矩形 140">
            <a:extLst>
              <a:ext uri="{FF2B5EF4-FFF2-40B4-BE49-F238E27FC236}">
                <a16:creationId xmlns:a16="http://schemas.microsoft.com/office/drawing/2014/main" xmlns="" id="{DD1DDE88-354E-4200-9B60-712EBFCF1BC1}"/>
              </a:ext>
            </a:extLst>
          </p:cNvPr>
          <p:cNvSpPr/>
          <p:nvPr userDrawn="1"/>
        </p:nvSpPr>
        <p:spPr>
          <a:xfrm>
            <a:off x="-6795697" y="10700220"/>
            <a:ext cx="1411029" cy="545268"/>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矩形 141">
            <a:extLst>
              <a:ext uri="{FF2B5EF4-FFF2-40B4-BE49-F238E27FC236}">
                <a16:creationId xmlns:a16="http://schemas.microsoft.com/office/drawing/2014/main" xmlns="" id="{8441C6FF-3DEF-44DC-8941-DD07F9D9BCC0}"/>
              </a:ext>
            </a:extLst>
          </p:cNvPr>
          <p:cNvSpPr/>
          <p:nvPr userDrawn="1"/>
        </p:nvSpPr>
        <p:spPr>
          <a:xfrm>
            <a:off x="-3983837" y="10695599"/>
            <a:ext cx="1400831" cy="54526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矩形 142">
            <a:extLst>
              <a:ext uri="{FF2B5EF4-FFF2-40B4-BE49-F238E27FC236}">
                <a16:creationId xmlns:a16="http://schemas.microsoft.com/office/drawing/2014/main" xmlns="" id="{3B61CF1B-9233-4692-8BE8-DFE71E8289F0}"/>
              </a:ext>
            </a:extLst>
          </p:cNvPr>
          <p:cNvSpPr/>
          <p:nvPr userDrawn="1"/>
        </p:nvSpPr>
        <p:spPr>
          <a:xfrm>
            <a:off x="-2583008" y="10695599"/>
            <a:ext cx="1400831" cy="54526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文本框 143">
            <a:extLst>
              <a:ext uri="{FF2B5EF4-FFF2-40B4-BE49-F238E27FC236}">
                <a16:creationId xmlns:a16="http://schemas.microsoft.com/office/drawing/2014/main" xmlns="" id="{680B5FEC-B428-4A35-8EB8-AD75492EA8B6}"/>
              </a:ext>
            </a:extLst>
          </p:cNvPr>
          <p:cNvSpPr txBox="1"/>
          <p:nvPr userDrawn="1"/>
        </p:nvSpPr>
        <p:spPr>
          <a:xfrm>
            <a:off x="-4940536" y="10074369"/>
            <a:ext cx="20261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5" name="矩形 144">
            <a:extLst>
              <a:ext uri="{FF2B5EF4-FFF2-40B4-BE49-F238E27FC236}">
                <a16:creationId xmlns:a16="http://schemas.microsoft.com/office/drawing/2014/main" xmlns="" id="{CC07F7EA-0586-48DE-88D5-DE2E45A47548}"/>
              </a:ext>
            </a:extLst>
          </p:cNvPr>
          <p:cNvSpPr/>
          <p:nvPr userDrawn="1"/>
        </p:nvSpPr>
        <p:spPr>
          <a:xfrm>
            <a:off x="24988270" y="2679245"/>
            <a:ext cx="3345932" cy="844299"/>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矩形 145">
            <a:extLst>
              <a:ext uri="{FF2B5EF4-FFF2-40B4-BE49-F238E27FC236}">
                <a16:creationId xmlns:a16="http://schemas.microsoft.com/office/drawing/2014/main" xmlns="" id="{50B5C654-51C5-4F4F-ACEF-E135C6977470}"/>
              </a:ext>
            </a:extLst>
          </p:cNvPr>
          <p:cNvSpPr/>
          <p:nvPr userDrawn="1"/>
        </p:nvSpPr>
        <p:spPr>
          <a:xfrm>
            <a:off x="24988270" y="3529374"/>
            <a:ext cx="3345932" cy="84429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矩形 146">
            <a:extLst>
              <a:ext uri="{FF2B5EF4-FFF2-40B4-BE49-F238E27FC236}">
                <a16:creationId xmlns:a16="http://schemas.microsoft.com/office/drawing/2014/main" xmlns="" id="{D41EEB87-BFB0-435C-BE1A-83E7A0E76488}"/>
              </a:ext>
            </a:extLst>
          </p:cNvPr>
          <p:cNvSpPr/>
          <p:nvPr userDrawn="1"/>
        </p:nvSpPr>
        <p:spPr>
          <a:xfrm>
            <a:off x="24988270" y="4366767"/>
            <a:ext cx="3345932" cy="844299"/>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矩形 147">
            <a:extLst>
              <a:ext uri="{FF2B5EF4-FFF2-40B4-BE49-F238E27FC236}">
                <a16:creationId xmlns:a16="http://schemas.microsoft.com/office/drawing/2014/main" xmlns="" id="{35020A5E-2474-4F6D-B765-E11D1809A932}"/>
              </a:ext>
            </a:extLst>
          </p:cNvPr>
          <p:cNvSpPr/>
          <p:nvPr userDrawn="1"/>
        </p:nvSpPr>
        <p:spPr>
          <a:xfrm>
            <a:off x="24988270" y="5204161"/>
            <a:ext cx="3345932" cy="844299"/>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矩形 148">
            <a:extLst>
              <a:ext uri="{FF2B5EF4-FFF2-40B4-BE49-F238E27FC236}">
                <a16:creationId xmlns:a16="http://schemas.microsoft.com/office/drawing/2014/main" xmlns="" id="{5FAA85ED-9904-4783-B7B6-7867E228CD20}"/>
              </a:ext>
            </a:extLst>
          </p:cNvPr>
          <p:cNvSpPr/>
          <p:nvPr userDrawn="1"/>
        </p:nvSpPr>
        <p:spPr>
          <a:xfrm>
            <a:off x="24988270" y="6048459"/>
            <a:ext cx="3345932" cy="844299"/>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矩形 149">
            <a:extLst>
              <a:ext uri="{FF2B5EF4-FFF2-40B4-BE49-F238E27FC236}">
                <a16:creationId xmlns:a16="http://schemas.microsoft.com/office/drawing/2014/main" xmlns="" id="{B5D48E44-80AC-4E0A-B46A-3F7C79452D8E}"/>
              </a:ext>
            </a:extLst>
          </p:cNvPr>
          <p:cNvSpPr/>
          <p:nvPr userDrawn="1"/>
        </p:nvSpPr>
        <p:spPr>
          <a:xfrm>
            <a:off x="24988270" y="6853202"/>
            <a:ext cx="3345932" cy="84429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文本框 150">
            <a:extLst>
              <a:ext uri="{FF2B5EF4-FFF2-40B4-BE49-F238E27FC236}">
                <a16:creationId xmlns:a16="http://schemas.microsoft.com/office/drawing/2014/main" xmlns="" id="{F173BD95-5A86-4F6C-8728-B681ED09013F}"/>
              </a:ext>
            </a:extLst>
          </p:cNvPr>
          <p:cNvSpPr txBox="1"/>
          <p:nvPr userDrawn="1"/>
        </p:nvSpPr>
        <p:spPr>
          <a:xfrm>
            <a:off x="25237952" y="7045994"/>
            <a:ext cx="2881712"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2" name="文本框 151">
            <a:extLst>
              <a:ext uri="{FF2B5EF4-FFF2-40B4-BE49-F238E27FC236}">
                <a16:creationId xmlns:a16="http://schemas.microsoft.com/office/drawing/2014/main" xmlns="" id="{13D0962C-9567-4147-8036-2893EC5C40D0}"/>
              </a:ext>
            </a:extLst>
          </p:cNvPr>
          <p:cNvSpPr txBox="1"/>
          <p:nvPr userDrawn="1"/>
        </p:nvSpPr>
        <p:spPr>
          <a:xfrm>
            <a:off x="25305687" y="6223650"/>
            <a:ext cx="281397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2800" b="0" i="0" dirty="0" err="1" smtClean="0">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53" name="组 65">
            <a:extLst>
              <a:ext uri="{FF2B5EF4-FFF2-40B4-BE49-F238E27FC236}">
                <a16:creationId xmlns:a16="http://schemas.microsoft.com/office/drawing/2014/main" xmlns="" id="{1CFE3848-2F28-468F-A4AC-62628EA7079D}"/>
              </a:ext>
            </a:extLst>
          </p:cNvPr>
          <p:cNvGrpSpPr/>
          <p:nvPr userDrawn="1"/>
        </p:nvGrpSpPr>
        <p:grpSpPr>
          <a:xfrm>
            <a:off x="-6801315" y="5537689"/>
            <a:ext cx="5619138" cy="578506"/>
            <a:chOff x="5058585" y="17758837"/>
            <a:chExt cx="4833751" cy="427203"/>
          </a:xfrm>
        </p:grpSpPr>
        <p:sp>
          <p:nvSpPr>
            <p:cNvPr id="154" name="矩形 153">
              <a:extLst>
                <a:ext uri="{FF2B5EF4-FFF2-40B4-BE49-F238E27FC236}">
                  <a16:creationId xmlns:a16="http://schemas.microsoft.com/office/drawing/2014/main" xmlns="" id="{C45A9922-266D-496F-B096-4114BC45C930}"/>
                </a:ext>
              </a:extLst>
            </p:cNvPr>
            <p:cNvSpPr/>
            <p:nvPr userDrawn="1"/>
          </p:nvSpPr>
          <p:spPr>
            <a:xfrm>
              <a:off x="7494282" y="17758837"/>
              <a:ext cx="1199027" cy="427203"/>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xmlns="" id="{64777C84-77BC-4DBD-B91F-C3E4361B2871}"/>
                </a:ext>
              </a:extLst>
            </p:cNvPr>
            <p:cNvSpPr/>
            <p:nvPr userDrawn="1"/>
          </p:nvSpPr>
          <p:spPr>
            <a:xfrm>
              <a:off x="5058585" y="17758837"/>
              <a:ext cx="1215431" cy="427203"/>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xmlns="" id="{30767BE2-D1BE-470B-BC0D-5E334D1D31C3}"/>
                </a:ext>
              </a:extLst>
            </p:cNvPr>
            <p:cNvSpPr/>
            <p:nvPr userDrawn="1"/>
          </p:nvSpPr>
          <p:spPr>
            <a:xfrm>
              <a:off x="8693309" y="17758837"/>
              <a:ext cx="1199027" cy="427203"/>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a16="http://schemas.microsoft.com/office/drawing/2014/main" xmlns="" id="{40EFE53B-AC8E-4C2B-A260-BBE778495F29}"/>
                </a:ext>
              </a:extLst>
            </p:cNvPr>
            <p:cNvSpPr/>
            <p:nvPr userDrawn="1"/>
          </p:nvSpPr>
          <p:spPr>
            <a:xfrm>
              <a:off x="6267324" y="17758837"/>
              <a:ext cx="1215431" cy="427203"/>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8" name="文本框 157">
            <a:extLst>
              <a:ext uri="{FF2B5EF4-FFF2-40B4-BE49-F238E27FC236}">
                <a16:creationId xmlns:a16="http://schemas.microsoft.com/office/drawing/2014/main" xmlns="" id="{D5366C01-8ABF-4DC3-A87E-256CE23B3250}"/>
              </a:ext>
            </a:extLst>
          </p:cNvPr>
          <p:cNvSpPr txBox="1"/>
          <p:nvPr userDrawn="1"/>
        </p:nvSpPr>
        <p:spPr>
          <a:xfrm>
            <a:off x="-4884440" y="4911838"/>
            <a:ext cx="19139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9" name="组 88">
            <a:extLst>
              <a:ext uri="{FF2B5EF4-FFF2-40B4-BE49-F238E27FC236}">
                <a16:creationId xmlns:a16="http://schemas.microsoft.com/office/drawing/2014/main" xmlns="" id="{8CDC55A7-E72F-47F4-846F-384F0EBEB609}"/>
              </a:ext>
            </a:extLst>
          </p:cNvPr>
          <p:cNvGrpSpPr/>
          <p:nvPr userDrawn="1"/>
        </p:nvGrpSpPr>
        <p:grpSpPr>
          <a:xfrm>
            <a:off x="-6777036" y="7273869"/>
            <a:ext cx="5594859" cy="565735"/>
            <a:chOff x="10651243" y="17775861"/>
            <a:chExt cx="4775839" cy="427203"/>
          </a:xfrm>
        </p:grpSpPr>
        <p:sp>
          <p:nvSpPr>
            <p:cNvPr id="160" name="矩形 159">
              <a:extLst>
                <a:ext uri="{FF2B5EF4-FFF2-40B4-BE49-F238E27FC236}">
                  <a16:creationId xmlns:a16="http://schemas.microsoft.com/office/drawing/2014/main" xmlns="" id="{8450C48D-CE76-4113-A515-63584D720351}"/>
                </a:ext>
              </a:extLst>
            </p:cNvPr>
            <p:cNvSpPr/>
            <p:nvPr userDrawn="1"/>
          </p:nvSpPr>
          <p:spPr>
            <a:xfrm>
              <a:off x="14228055" y="17775861"/>
              <a:ext cx="1199027" cy="427203"/>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矩形 160">
              <a:extLst>
                <a:ext uri="{FF2B5EF4-FFF2-40B4-BE49-F238E27FC236}">
                  <a16:creationId xmlns:a16="http://schemas.microsoft.com/office/drawing/2014/main" xmlns="" id="{C26E406F-8AE3-412B-8B47-6D8125A65A3C}"/>
                </a:ext>
              </a:extLst>
            </p:cNvPr>
            <p:cNvSpPr/>
            <p:nvPr userDrawn="1"/>
          </p:nvSpPr>
          <p:spPr>
            <a:xfrm>
              <a:off x="11850271" y="17775861"/>
              <a:ext cx="1199027" cy="427203"/>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矩形 161">
              <a:extLst>
                <a:ext uri="{FF2B5EF4-FFF2-40B4-BE49-F238E27FC236}">
                  <a16:creationId xmlns:a16="http://schemas.microsoft.com/office/drawing/2014/main" xmlns="" id="{2F8F5A0C-8716-47D8-B927-01DDE65BE1A3}"/>
                </a:ext>
              </a:extLst>
            </p:cNvPr>
            <p:cNvSpPr/>
            <p:nvPr userDrawn="1"/>
          </p:nvSpPr>
          <p:spPr>
            <a:xfrm>
              <a:off x="10651243" y="17775861"/>
              <a:ext cx="1199027" cy="427203"/>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矩形 162">
              <a:extLst>
                <a:ext uri="{FF2B5EF4-FFF2-40B4-BE49-F238E27FC236}">
                  <a16:creationId xmlns:a16="http://schemas.microsoft.com/office/drawing/2014/main" xmlns="" id="{35B2E121-1106-4762-8515-CFC1C55F14FF}"/>
                </a:ext>
              </a:extLst>
            </p:cNvPr>
            <p:cNvSpPr/>
            <p:nvPr userDrawn="1"/>
          </p:nvSpPr>
          <p:spPr>
            <a:xfrm>
              <a:off x="13035754" y="17775861"/>
              <a:ext cx="1199027" cy="427203"/>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64" name="文本框 163">
            <a:extLst>
              <a:ext uri="{FF2B5EF4-FFF2-40B4-BE49-F238E27FC236}">
                <a16:creationId xmlns:a16="http://schemas.microsoft.com/office/drawing/2014/main" xmlns="" id="{2DF041C4-0465-47CD-BFB4-27EC7FB98727}"/>
              </a:ext>
            </a:extLst>
          </p:cNvPr>
          <p:cNvSpPr txBox="1"/>
          <p:nvPr userDrawn="1"/>
        </p:nvSpPr>
        <p:spPr>
          <a:xfrm>
            <a:off x="-5015883" y="6648018"/>
            <a:ext cx="21768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65" name="文本框 164">
            <a:extLst>
              <a:ext uri="{FF2B5EF4-FFF2-40B4-BE49-F238E27FC236}">
                <a16:creationId xmlns:a16="http://schemas.microsoft.com/office/drawing/2014/main" xmlns="" id="{BA0AF572-EBD8-402C-9038-789ABD6F4AD5}"/>
              </a:ext>
            </a:extLst>
          </p:cNvPr>
          <p:cNvSpPr txBox="1"/>
          <p:nvPr userDrawn="1"/>
        </p:nvSpPr>
        <p:spPr>
          <a:xfrm>
            <a:off x="-5325922" y="7346385"/>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6" name="文本框 165">
            <a:extLst>
              <a:ext uri="{FF2B5EF4-FFF2-40B4-BE49-F238E27FC236}">
                <a16:creationId xmlns:a16="http://schemas.microsoft.com/office/drawing/2014/main" xmlns="" id="{8A6BF612-8BE3-429A-956E-D520BF9AA83F}"/>
              </a:ext>
            </a:extLst>
          </p:cNvPr>
          <p:cNvSpPr txBox="1"/>
          <p:nvPr userDrawn="1"/>
        </p:nvSpPr>
        <p:spPr>
          <a:xfrm>
            <a:off x="-3908097" y="7334864"/>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7" name="文本框 166">
            <a:extLst>
              <a:ext uri="{FF2B5EF4-FFF2-40B4-BE49-F238E27FC236}">
                <a16:creationId xmlns:a16="http://schemas.microsoft.com/office/drawing/2014/main" xmlns="" id="{7FCE25F2-B8CB-4E90-A3DC-7F6D6E0FBFB0}"/>
              </a:ext>
            </a:extLst>
          </p:cNvPr>
          <p:cNvSpPr txBox="1"/>
          <p:nvPr userDrawn="1"/>
        </p:nvSpPr>
        <p:spPr>
          <a:xfrm>
            <a:off x="-2586922" y="7336495"/>
            <a:ext cx="1404746"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8" name="文本框 167">
            <a:extLst>
              <a:ext uri="{FF2B5EF4-FFF2-40B4-BE49-F238E27FC236}">
                <a16:creationId xmlns:a16="http://schemas.microsoft.com/office/drawing/2014/main" xmlns="" id="{87110391-3B53-4F1E-AD8F-B79EAA97DE48}"/>
              </a:ext>
            </a:extLst>
          </p:cNvPr>
          <p:cNvSpPr txBox="1"/>
          <p:nvPr userDrawn="1"/>
        </p:nvSpPr>
        <p:spPr>
          <a:xfrm>
            <a:off x="-2527807" y="5600458"/>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9" name="文本框 168">
            <a:extLst>
              <a:ext uri="{FF2B5EF4-FFF2-40B4-BE49-F238E27FC236}">
                <a16:creationId xmlns:a16="http://schemas.microsoft.com/office/drawing/2014/main" xmlns="" id="{7B1121B4-A39D-4DD7-8751-0D3769EE63C6}"/>
              </a:ext>
            </a:extLst>
          </p:cNvPr>
          <p:cNvSpPr txBox="1"/>
          <p:nvPr userDrawn="1"/>
        </p:nvSpPr>
        <p:spPr>
          <a:xfrm>
            <a:off x="-3983268" y="5659061"/>
            <a:ext cx="1420648" cy="738664"/>
          </a:xfrm>
          <a:prstGeom prst="rect">
            <a:avLst/>
          </a:prstGeom>
          <a:noFill/>
        </p:spPr>
        <p:txBody>
          <a:bodyPr wrap="square" rtlCol="0">
            <a:spAutoFit/>
          </a:bodyPr>
          <a:lstStyle/>
          <a:p>
            <a:pPr algn="ctr"/>
            <a:r>
              <a:rPr kumimoji="1" lang="en-US" altLang="zh-CN" sz="24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18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0" name="文本框 169">
            <a:extLst>
              <a:ext uri="{FF2B5EF4-FFF2-40B4-BE49-F238E27FC236}">
                <a16:creationId xmlns:a16="http://schemas.microsoft.com/office/drawing/2014/main" xmlns="" id="{22DACFE6-757C-4BF9-84E4-6A4C9F82B8B0}"/>
              </a:ext>
            </a:extLst>
          </p:cNvPr>
          <p:cNvSpPr txBox="1"/>
          <p:nvPr userDrawn="1"/>
        </p:nvSpPr>
        <p:spPr>
          <a:xfrm>
            <a:off x="-5327524" y="5614846"/>
            <a:ext cx="1294488" cy="523220"/>
          </a:xfrm>
          <a:prstGeom prst="rect">
            <a:avLst/>
          </a:prstGeom>
          <a:noFill/>
        </p:spPr>
        <p:txBody>
          <a:bodyPr wrap="square" rtlCol="0">
            <a:spAutoFit/>
          </a:bodyPr>
          <a:lstStyle/>
          <a:p>
            <a:pPr algn="ctr"/>
            <a:r>
              <a:rPr kumimoji="1" lang="en-US" altLang="zh-CN" sz="28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2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71" name="文本框 170">
            <a:extLst>
              <a:ext uri="{FF2B5EF4-FFF2-40B4-BE49-F238E27FC236}">
                <a16:creationId xmlns:a16="http://schemas.microsoft.com/office/drawing/2014/main" xmlns="" id="{011BF9F7-36E2-4281-A324-E15751AA8FEA}"/>
              </a:ext>
            </a:extLst>
          </p:cNvPr>
          <p:cNvSpPr txBox="1"/>
          <p:nvPr userDrawn="1"/>
        </p:nvSpPr>
        <p:spPr>
          <a:xfrm>
            <a:off x="24499856" y="1848757"/>
            <a:ext cx="44165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24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77" name="矩形 76"/>
          <p:cNvSpPr/>
          <p:nvPr userDrawn="1"/>
        </p:nvSpPr>
        <p:spPr>
          <a:xfrm>
            <a:off x="8734425"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userDrawn="1"/>
        </p:nvSpPr>
        <p:spPr>
          <a:xfrm>
            <a:off x="16345224" y="2609850"/>
            <a:ext cx="6880018" cy="103607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内容占位符 3"/>
          <p:cNvSpPr>
            <a:spLocks noGrp="1"/>
          </p:cNvSpPr>
          <p:nvPr>
            <p:ph sz="quarter" idx="57"/>
          </p:nvPr>
        </p:nvSpPr>
        <p:spPr>
          <a:xfrm>
            <a:off x="1749426" y="4251679"/>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endParaRPr kumimoji="1" lang="zh-CN" altLang="en-US" dirty="0"/>
          </a:p>
        </p:txBody>
      </p:sp>
      <p:sp>
        <p:nvSpPr>
          <p:cNvPr id="79" name="Textplatzhalter 3">
            <a:extLst>
              <a:ext uri="{FF2B5EF4-FFF2-40B4-BE49-F238E27FC236}">
                <a16:creationId xmlns:a16="http://schemas.microsoft.com/office/drawing/2014/main" xmlns="" id="{CAABAA1D-4EB9-4D6C-B2A6-778ABB2DCE95}"/>
              </a:ext>
            </a:extLst>
          </p:cNvPr>
          <p:cNvSpPr>
            <a:spLocks noGrp="1"/>
          </p:cNvSpPr>
          <p:nvPr>
            <p:ph type="body" sz="quarter" idx="63"/>
          </p:nvPr>
        </p:nvSpPr>
        <p:spPr>
          <a:xfrm>
            <a:off x="1749426"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81" name="Textplatzhalter 3">
            <a:extLst>
              <a:ext uri="{FF2B5EF4-FFF2-40B4-BE49-F238E27FC236}">
                <a16:creationId xmlns:a16="http://schemas.microsoft.com/office/drawing/2014/main" xmlns="" id="{CAABAA1D-4EB9-4D6C-B2A6-778ABB2DCE95}"/>
              </a:ext>
            </a:extLst>
          </p:cNvPr>
          <p:cNvSpPr>
            <a:spLocks noGrp="1"/>
          </p:cNvSpPr>
          <p:nvPr>
            <p:ph type="body" sz="quarter" idx="65"/>
          </p:nvPr>
        </p:nvSpPr>
        <p:spPr>
          <a:xfrm>
            <a:off x="9347200"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82" name="Textplatzhalter 3">
            <a:extLst>
              <a:ext uri="{FF2B5EF4-FFF2-40B4-BE49-F238E27FC236}">
                <a16:creationId xmlns:a16="http://schemas.microsoft.com/office/drawing/2014/main" xmlns="" id="{CAABAA1D-4EB9-4D6C-B2A6-778ABB2DCE95}"/>
              </a:ext>
            </a:extLst>
          </p:cNvPr>
          <p:cNvSpPr>
            <a:spLocks noGrp="1"/>
          </p:cNvSpPr>
          <p:nvPr>
            <p:ph type="body" sz="quarter" idx="66"/>
          </p:nvPr>
        </p:nvSpPr>
        <p:spPr>
          <a:xfrm>
            <a:off x="16957243" y="3118957"/>
            <a:ext cx="5653088" cy="954463"/>
          </a:xfrm>
        </p:spPr>
        <p:txBody>
          <a:bodyPr tIns="36000" bIns="36000" anchor="t">
            <a:noAutofit/>
          </a:bodyPr>
          <a:lstStyle>
            <a:lvl1pPr marL="0" marR="0" indent="0" algn="l" defTabSz="1828709" rtl="0" eaLnBrk="1" fontAlgn="auto" latinLnBrk="0" hangingPunct="1">
              <a:lnSpc>
                <a:spcPct val="100000"/>
              </a:lnSpc>
              <a:spcBef>
                <a:spcPts val="2000"/>
              </a:spcBef>
              <a:spcAft>
                <a:spcPts val="0"/>
              </a:spcAft>
              <a:buClrTx/>
              <a:buSzTx/>
              <a:buFont typeface="Arial" panose="020B0604020202020204" pitchFamily="34" charset="0"/>
              <a:buNone/>
              <a:tabLst/>
              <a:defRPr sz="3200" b="0" i="0" spc="0" baseline="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stStyle>
          <a:p>
            <a:pPr lvl="0"/>
            <a:endParaRPr lang="zh-CN" altLang="en-US" noProof="0" dirty="0"/>
          </a:p>
        </p:txBody>
      </p:sp>
      <p:sp>
        <p:nvSpPr>
          <p:cNvPr id="101" name="内容占位符 3"/>
          <p:cNvSpPr>
            <a:spLocks noGrp="1"/>
          </p:cNvSpPr>
          <p:nvPr>
            <p:ph sz="quarter" idx="67"/>
          </p:nvPr>
        </p:nvSpPr>
        <p:spPr>
          <a:xfrm>
            <a:off x="9347200" y="4251679"/>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sp>
        <p:nvSpPr>
          <p:cNvPr id="102" name="内容占位符 3"/>
          <p:cNvSpPr>
            <a:spLocks noGrp="1"/>
          </p:cNvSpPr>
          <p:nvPr>
            <p:ph sz="quarter" idx="68"/>
          </p:nvPr>
        </p:nvSpPr>
        <p:spPr>
          <a:xfrm>
            <a:off x="16961022" y="4250833"/>
            <a:ext cx="5653088" cy="8330846"/>
          </a:xfrm>
        </p:spPr>
        <p:txBody>
          <a:bodyPr anchor="t">
            <a:normAutofit/>
          </a:bodyPr>
          <a:lstStyle>
            <a:lvl1pPr marL="34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70326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966788"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243013"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2882900" indent="-342900">
              <a:lnSpc>
                <a:spcPct val="150000"/>
              </a:lnSpc>
              <a:spcAft>
                <a:spcPts val="0"/>
              </a:spcAft>
              <a:buFont typeface="Arial" panose="020B0604020202020204" pitchFamily="34" charset="0"/>
              <a:buChar char="•"/>
              <a:defRPr sz="2400" b="0" i="0">
                <a:solidFill>
                  <a:schemeClr val="tx1">
                    <a:lumMod val="95000"/>
                    <a:lumOff val="5000"/>
                  </a:schemeClr>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a:t>
            </a:r>
            <a:r>
              <a:rPr kumimoji="1" lang="zh-CN" altLang="en-US" dirty="0" smtClean="0"/>
              <a:t>级</a:t>
            </a:r>
            <a:endParaRPr kumimoji="1" lang="zh-CN" altLang="en-US" dirty="0"/>
          </a:p>
        </p:txBody>
      </p:sp>
      <p:pic>
        <p:nvPicPr>
          <p:cNvPr id="71" name="图片 7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250108" y="635389"/>
            <a:ext cx="1959142" cy="515403"/>
          </a:xfrm>
          <a:prstGeom prst="rect">
            <a:avLst/>
          </a:prstGeom>
        </p:spPr>
      </p:pic>
      <p:sp>
        <p:nvSpPr>
          <p:cNvPr id="95" name="Textplatzhalter 8"/>
          <p:cNvSpPr>
            <a:spLocks noGrp="1"/>
          </p:cNvSpPr>
          <p:nvPr>
            <p:ph type="body" sz="quarter" idx="61" hasCustomPrompt="1"/>
          </p:nvPr>
        </p:nvSpPr>
        <p:spPr>
          <a:xfrm>
            <a:off x="1121414" y="560144"/>
            <a:ext cx="18387241" cy="913720"/>
          </a:xfrm>
          <a:prstGeom prst="rect">
            <a:avLst/>
          </a:prstGeom>
        </p:spPr>
        <p:txBody>
          <a:bodyPr lIns="0" tIns="0" rIns="0" bIns="0" anchor="ctr">
            <a:noAutofit/>
          </a:bodyPr>
          <a:lstStyle>
            <a:lvl1pPr marL="0" indent="0">
              <a:lnSpc>
                <a:spcPct val="150000"/>
              </a:lnSpc>
              <a:spcBef>
                <a:spcPts val="0"/>
              </a:spcBef>
              <a:spcAft>
                <a:spcPts val="0"/>
              </a:spcAft>
              <a:buNone/>
              <a:defRPr sz="52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标题可在此处添加</a:t>
            </a:r>
            <a:endParaRPr lang="en-US" altLang="zh-CN" noProof="0" dirty="0"/>
          </a:p>
        </p:txBody>
      </p:sp>
      <p:sp>
        <p:nvSpPr>
          <p:cNvPr id="97" name="Textplatzhalter 8"/>
          <p:cNvSpPr>
            <a:spLocks noGrp="1"/>
          </p:cNvSpPr>
          <p:nvPr>
            <p:ph type="body" sz="quarter" idx="62" hasCustomPrompt="1"/>
          </p:nvPr>
        </p:nvSpPr>
        <p:spPr>
          <a:xfrm>
            <a:off x="1121414" y="1484739"/>
            <a:ext cx="18387241" cy="534065"/>
          </a:xfrm>
          <a:prstGeom prst="rect">
            <a:avLst/>
          </a:prstGeom>
        </p:spPr>
        <p:txBody>
          <a:bodyPr lIns="0" tIns="0" rIns="0" bIns="0" anchor="ctr">
            <a:noAutofit/>
          </a:bodyPr>
          <a:lstStyle>
            <a:lvl1pPr marL="0" indent="0">
              <a:lnSpc>
                <a:spcPct val="150000"/>
              </a:lnSpc>
              <a:spcBef>
                <a:spcPts val="0"/>
              </a:spcBef>
              <a:spcAft>
                <a:spcPts val="0"/>
              </a:spcAft>
              <a:buNone/>
              <a:defRPr sz="44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smtClean="0"/>
              <a:t>副标题可在此处添加</a:t>
            </a:r>
            <a:endParaRPr lang="en-US" altLang="zh-CN" noProof="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0" pos="1102" userDrawn="1">
          <p15:clr>
            <a:srgbClr val="FBAE40"/>
          </p15:clr>
        </p15:guide>
        <p15:guide id="11" pos="717" userDrawn="1">
          <p15:clr>
            <a:srgbClr val="FBAE40"/>
          </p15:clr>
        </p15:guide>
        <p15:guide id="12" pos="354">
          <p15:clr>
            <a:srgbClr val="FBAE40"/>
          </p15:clr>
        </p15:guide>
        <p15:guide id="14" pos="14257" userDrawn="1">
          <p15:clr>
            <a:srgbClr val="FBAE40"/>
          </p15:clr>
        </p15:guide>
        <p15:guide id="15" pos="15006">
          <p15:clr>
            <a:srgbClr val="FBAE40"/>
          </p15:clr>
        </p15:guide>
        <p15:guide id="16" orient="horz" pos="7926">
          <p15:clr>
            <a:srgbClr val="FBAE40"/>
          </p15:clr>
        </p15:guide>
        <p15:guide id="20" orient="horz" pos="487" userDrawn="1">
          <p15:clr>
            <a:srgbClr val="FBAE40"/>
          </p15:clr>
        </p15:guide>
        <p15:guide id="22" orient="horz" pos="1644" userDrawn="1">
          <p15:clr>
            <a:srgbClr val="FBAE40"/>
          </p15:clr>
        </p15:guide>
        <p15:guide id="24" orient="horz" pos="8153">
          <p15:clr>
            <a:srgbClr val="FBAE40"/>
          </p15:clr>
        </p15:guide>
        <p15:guide id="25" pos="14619" userDrawn="1">
          <p15:clr>
            <a:srgbClr val="FBAE40"/>
          </p15:clr>
        </p15:guide>
        <p15:guide id="26" pos="4686" userDrawn="1">
          <p15:clr>
            <a:srgbClr val="FBAE40"/>
          </p15:clr>
        </p15:guide>
        <p15:guide id="27" pos="5049" userDrawn="1">
          <p15:clr>
            <a:srgbClr val="FBAE40"/>
          </p15:clr>
        </p15:guide>
        <p15:guide id="28" pos="5502" userDrawn="1">
          <p15:clr>
            <a:srgbClr val="FBAE40"/>
          </p15:clr>
        </p15:guide>
        <p15:guide id="30" pos="9471" userDrawn="1">
          <p15:clr>
            <a:srgbClr val="FBAE40"/>
          </p15:clr>
        </p15:guide>
        <p15:guide id="31" pos="9811" userDrawn="1">
          <p15:clr>
            <a:srgbClr val="FBAE40"/>
          </p15:clr>
        </p15:guide>
        <p15:guide id="32" pos="10288" userDrawn="1">
          <p15:clr>
            <a:srgbClr val="FBAE40"/>
          </p15:clr>
        </p15:guide>
        <p15:guide id="33" pos="10673" userDrawn="1">
          <p15:clr>
            <a:srgbClr val="FBAE40"/>
          </p15:clr>
        </p15:guide>
        <p15:guide id="34" orient="horz" pos="196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b="0" i="0">
                <a:solidFill>
                  <a:schemeClr val="tx1">
                    <a:tint val="75000"/>
                  </a:schemeClr>
                </a:solidFill>
                <a:latin typeface="vivo type CNS" charset="-122"/>
                <a:ea typeface="vivo type CNS" charset="-122"/>
                <a:cs typeface="vivo type CNS" charset="-122"/>
              </a:defRPr>
            </a:lvl1pPr>
          </a:lstStyle>
          <a:p>
            <a:fld id="{BB7F2403-3A2B-7341-859C-AF9A1DF858CC}" type="datetimeFigureOut">
              <a:rPr kumimoji="1" lang="zh-CN" altLang="en-US" smtClean="0"/>
              <a:pPr/>
              <a:t>2019/11/22</a:t>
            </a:fld>
            <a:endParaRPr kumimoji="1" lang="zh-CN" altLang="en-US" dirty="0"/>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b="0" i="0">
                <a:solidFill>
                  <a:schemeClr val="tx1">
                    <a:tint val="75000"/>
                  </a:schemeClr>
                </a:solidFill>
                <a:latin typeface="vivo type CNS" charset="-122"/>
                <a:ea typeface="vivo type CNS" charset="-122"/>
                <a:cs typeface="vivo type CNS" charset="-122"/>
              </a:defRPr>
            </a:lvl1pPr>
          </a:lstStyle>
          <a:p>
            <a:endParaRPr kumimoji="1" lang="zh-CN" altLang="en-U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b="0" i="0">
                <a:solidFill>
                  <a:schemeClr val="tx1">
                    <a:tint val="75000"/>
                  </a:schemeClr>
                </a:solidFill>
                <a:latin typeface="vivo type CNS" charset="-122"/>
                <a:ea typeface="vivo type CNS" charset="-122"/>
                <a:cs typeface="vivo type CNS" charset="-122"/>
              </a:defRPr>
            </a:lvl1pPr>
          </a:lstStyle>
          <a:p>
            <a:fld id="{3A479002-77F2-A247-957C-A41EAB498415}" type="slidenum">
              <a:rPr kumimoji="1" lang="zh-CN" altLang="en-US" smtClean="0"/>
              <a:pPr/>
              <a:t>‹#›</a:t>
            </a:fld>
            <a:endParaRPr kumimoji="1" lang="zh-CN" altLang="en-US"/>
          </a:p>
        </p:txBody>
      </p:sp>
    </p:spTree>
    <p:extLst>
      <p:ext uri="{BB962C8B-B14F-4D97-AF65-F5344CB8AC3E}">
        <p14:creationId xmlns:p14="http://schemas.microsoft.com/office/powerpoint/2010/main" val="725853354"/>
      </p:ext>
    </p:extLst>
  </p:cSld>
  <p:clrMap bg1="lt1" tx1="dk1" bg2="lt2" tx2="dk2" accent1="accent1" accent2="accent2" accent3="accent3" accent4="accent4" accent5="accent5" accent6="accent6" hlink="hlink" folHlink="folHlink"/>
  <p:sldLayoutIdLst>
    <p:sldLayoutId id="2147483728" r:id="rId1"/>
    <p:sldLayoutId id="2147483726" r:id="rId2"/>
    <p:sldLayoutId id="2147483720" r:id="rId3"/>
    <p:sldLayoutId id="2147483692" r:id="rId4"/>
    <p:sldLayoutId id="2147483724" r:id="rId5"/>
    <p:sldLayoutId id="2147483722" r:id="rId6"/>
    <p:sldLayoutId id="2147483727" r:id="rId7"/>
    <p:sldLayoutId id="2147483707" r:id="rId8"/>
    <p:sldLayoutId id="2147483708" r:id="rId9"/>
    <p:sldLayoutId id="2147483704" r:id="rId10"/>
    <p:sldLayoutId id="2147483705" r:id="rId11"/>
    <p:sldLayoutId id="2147483721" r:id="rId12"/>
    <p:sldLayoutId id="2147483725" r:id="rId13"/>
  </p:sldLayoutIdLst>
  <p:timing>
    <p:tnLst>
      <p:par>
        <p:cTn id="1" dur="indefinite" restart="never" nodeType="tmRoot"/>
      </p:par>
    </p:tnLst>
  </p:timing>
  <p:txStyles>
    <p:titleStyle>
      <a:lvl1pPr algn="l" defTabSz="1828709" rtl="0" eaLnBrk="1" latinLnBrk="0" hangingPunct="1">
        <a:lnSpc>
          <a:spcPct val="90000"/>
        </a:lnSpc>
        <a:spcBef>
          <a:spcPct val="0"/>
        </a:spcBef>
        <a:buNone/>
        <a:defRPr sz="8800" b="0" i="0" kern="1200">
          <a:solidFill>
            <a:schemeClr val="tx1"/>
          </a:solidFill>
          <a:latin typeface="vivo type CNS" charset="-122"/>
          <a:ea typeface="vivo type CNS" charset="-122"/>
          <a:cs typeface="vivo type CNS" charset="-122"/>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vivo type CNS Light" charset="-122"/>
          <a:ea typeface="vivo type CNS Light" charset="-122"/>
          <a:cs typeface="vivo type CNS Light" charset="-122"/>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vivo type CNS Light" charset="-122"/>
          <a:ea typeface="vivo type CNS Light" charset="-122"/>
          <a:cs typeface="vivo type CNS Light" charset="-122"/>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vivo type CNS Light" charset="-122"/>
          <a:ea typeface="vivo type CNS Light" charset="-122"/>
          <a:cs typeface="vivo type CNS Light" charset="-122"/>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vivo type CNS Light" charset="-122"/>
          <a:ea typeface="vivo type CNS Light" charset="-122"/>
          <a:cs typeface="vivo type CNS Light" charset="-122"/>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vivo type CNS Light" charset="-122"/>
          <a:ea typeface="vivo type CNS Light" charset="-122"/>
          <a:cs typeface="vivo type CNS Light" charset="-122"/>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9"/>
          </p:nvPr>
        </p:nvSpPr>
        <p:spPr/>
      </p:sp>
      <p:sp>
        <p:nvSpPr>
          <p:cNvPr id="3" name="内容占位符 2"/>
          <p:cNvSpPr>
            <a:spLocks noGrp="1"/>
          </p:cNvSpPr>
          <p:nvPr>
            <p:ph sz="quarter" idx="37"/>
          </p:nvPr>
        </p:nvSpPr>
        <p:spPr>
          <a:xfrm>
            <a:off x="-1986" y="1916208"/>
            <a:ext cx="16822133" cy="4171771"/>
          </a:xfrm>
        </p:spPr>
        <p:txBody>
          <a:bodyPr/>
          <a:lstStyle/>
          <a:p>
            <a:endParaRPr lang="zh-CN" altLang="en-US" dirty="0"/>
          </a:p>
        </p:txBody>
      </p:sp>
      <p:sp>
        <p:nvSpPr>
          <p:cNvPr id="4" name="文本占位符 3"/>
          <p:cNvSpPr>
            <a:spLocks noGrp="1"/>
          </p:cNvSpPr>
          <p:nvPr>
            <p:ph type="body" sz="quarter" idx="14"/>
          </p:nvPr>
        </p:nvSpPr>
        <p:spPr>
          <a:xfrm>
            <a:off x="656131" y="4177466"/>
            <a:ext cx="15863583" cy="913720"/>
          </a:xfrm>
        </p:spPr>
        <p:txBody>
          <a:bodyPr/>
          <a:lstStyle/>
          <a:p>
            <a:r>
              <a:rPr lang="zh-CN" altLang="en-US" dirty="0"/>
              <a:t>使命 </a:t>
            </a:r>
            <a:r>
              <a:rPr lang="en-US" altLang="zh-CN" dirty="0"/>
              <a:t>· </a:t>
            </a:r>
            <a:r>
              <a:rPr lang="zh-CN" altLang="en-US" dirty="0"/>
              <a:t>愿景 </a:t>
            </a:r>
            <a:r>
              <a:rPr lang="en-US" altLang="zh-CN" dirty="0"/>
              <a:t>· </a:t>
            </a:r>
            <a:r>
              <a:rPr lang="zh-CN" altLang="en-US" dirty="0"/>
              <a:t>核心价值观 </a:t>
            </a:r>
            <a:r>
              <a:rPr lang="en-US" altLang="zh-CN" dirty="0"/>
              <a:t>· </a:t>
            </a:r>
            <a:r>
              <a:rPr lang="zh-CN" altLang="en-US" dirty="0"/>
              <a:t>基本行为准则 </a:t>
            </a:r>
            <a:r>
              <a:rPr lang="en-US" altLang="zh-CN" dirty="0"/>
              <a:t>· </a:t>
            </a:r>
            <a:r>
              <a:rPr lang="zh-CN" altLang="en-US" dirty="0"/>
              <a:t>产品文化 </a:t>
            </a:r>
            <a:r>
              <a:rPr lang="en-US" altLang="zh-CN" dirty="0"/>
              <a:t>· </a:t>
            </a:r>
            <a:r>
              <a:rPr lang="zh-CN" altLang="en-US" dirty="0"/>
              <a:t>品牌</a:t>
            </a:r>
            <a:r>
              <a:rPr lang="zh-CN" altLang="en-US" dirty="0" smtClean="0"/>
              <a:t>文化</a:t>
            </a:r>
            <a:endParaRPr lang="en-US" altLang="zh-CN" dirty="0"/>
          </a:p>
          <a:p>
            <a:r>
              <a:rPr lang="en-US" altLang="zh-CN" sz="4000" dirty="0">
                <a:latin typeface="vivo" panose="00000500000000000000" pitchFamily="50" charset="0"/>
              </a:rPr>
              <a:t>Mission · Vision · Core Values · Basic Code of Conduct · Product Culture · Brand Culture</a:t>
            </a:r>
            <a:endParaRPr lang="zh-CN" altLang="en-US" sz="4000" dirty="0">
              <a:latin typeface="vivo" panose="00000500000000000000" pitchFamily="50" charset="0"/>
            </a:endParaRPr>
          </a:p>
        </p:txBody>
      </p:sp>
      <p:sp>
        <p:nvSpPr>
          <p:cNvPr id="6" name="文本占位符 5"/>
          <p:cNvSpPr>
            <a:spLocks noGrp="1"/>
          </p:cNvSpPr>
          <p:nvPr>
            <p:ph type="body" sz="quarter" idx="38"/>
          </p:nvPr>
        </p:nvSpPr>
        <p:spPr>
          <a:xfrm>
            <a:off x="656131" y="1916208"/>
            <a:ext cx="14883245" cy="913720"/>
          </a:xfrm>
        </p:spPr>
        <p:txBody>
          <a:bodyPr/>
          <a:lstStyle/>
          <a:p>
            <a:r>
              <a:rPr lang="zh-CN" altLang="en-US" dirty="0"/>
              <a:t>企业文化</a:t>
            </a:r>
            <a:r>
              <a:rPr lang="en-US" altLang="zh-CN" dirty="0" smtClean="0"/>
              <a:t>Corporate </a:t>
            </a:r>
            <a:r>
              <a:rPr lang="en-US" altLang="zh-CN" dirty="0"/>
              <a:t>culture</a:t>
            </a:r>
            <a:endParaRPr lang="zh-CN" altLang="en-US" dirty="0"/>
          </a:p>
        </p:txBody>
      </p:sp>
    </p:spTree>
    <p:extLst>
      <p:ext uri="{BB962C8B-B14F-4D97-AF65-F5344CB8AC3E}">
        <p14:creationId xmlns:p14="http://schemas.microsoft.com/office/powerpoint/2010/main" val="3731566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3206745"/>
            <a:ext cx="22064723" cy="7302510"/>
          </a:xfrm>
        </p:spPr>
        <p:txBody>
          <a:bodyPr/>
          <a:lstStyle/>
          <a:p>
            <a:r>
              <a:rPr lang="zh-CN" altLang="en-US" dirty="0"/>
              <a:t>我们是学习型的公司，我们必须永远保持学习的动力和求知的欲望</a:t>
            </a:r>
            <a:r>
              <a:rPr lang="zh-CN" altLang="en-US" dirty="0" smtClean="0"/>
              <a:t>。</a:t>
            </a:r>
            <a:endParaRPr lang="en-US" altLang="zh-CN" dirty="0" smtClean="0"/>
          </a:p>
          <a:p>
            <a:r>
              <a:rPr lang="en-US" altLang="zh-CN" sz="2800" dirty="0">
                <a:latin typeface="vivo" panose="00000500000000000000" pitchFamily="50" charset="0"/>
              </a:rPr>
              <a:t>As a corporation, we are in constant learning mode; and we must all be motivated to acquire new knowledge.</a:t>
            </a:r>
            <a:endParaRPr lang="zh-CN" altLang="en-US" sz="2800" dirty="0">
              <a:latin typeface="vivo" panose="00000500000000000000" pitchFamily="50" charset="0"/>
            </a:endParaRPr>
          </a:p>
          <a:p>
            <a:r>
              <a:rPr lang="zh-CN" altLang="en-US" dirty="0"/>
              <a:t>积极主动地学习、借鉴和引进世界一流企业已经进行或正在进行的最佳实践，改进和优化我们的管理和运营系统</a:t>
            </a:r>
            <a:r>
              <a:rPr lang="zh-CN" altLang="en-US" dirty="0" smtClean="0"/>
              <a:t>。</a:t>
            </a:r>
            <a:endParaRPr lang="en-US" altLang="zh-CN" dirty="0" smtClean="0"/>
          </a:p>
          <a:p>
            <a:r>
              <a:rPr lang="en-US" altLang="zh-CN" sz="2800" dirty="0">
                <a:latin typeface="vivo" panose="00000500000000000000" pitchFamily="50" charset="0"/>
              </a:rPr>
              <a:t>We always search for and learn from the best practices of world-class corporations, and aim to optimize our management and operation systems accordingly.</a:t>
            </a:r>
            <a:endParaRPr lang="zh-CN" altLang="en-US" sz="2800" dirty="0">
              <a:latin typeface="vivo" panose="00000500000000000000" pitchFamily="50" charset="0"/>
            </a:endParaRPr>
          </a:p>
          <a:p>
            <a:r>
              <a:rPr lang="zh-CN" altLang="en-US" dirty="0" smtClean="0"/>
              <a:t>头脑</a:t>
            </a:r>
            <a:r>
              <a:rPr lang="zh-CN" altLang="en-US" dirty="0"/>
              <a:t>清醒</a:t>
            </a:r>
            <a:r>
              <a:rPr lang="zh-CN" altLang="en-US" dirty="0" smtClean="0"/>
              <a:t>，永不</a:t>
            </a:r>
            <a:r>
              <a:rPr lang="zh-CN" altLang="en-US" dirty="0"/>
              <a:t>自满，保持谦虚的心态和开放的思维</a:t>
            </a:r>
            <a:r>
              <a:rPr lang="zh-CN" altLang="en-US" dirty="0" smtClean="0"/>
              <a:t>。</a:t>
            </a:r>
            <a:endParaRPr lang="en-US" altLang="zh-CN" dirty="0" smtClean="0"/>
          </a:p>
          <a:p>
            <a:r>
              <a:rPr lang="en-US" altLang="zh-CN" sz="2800" dirty="0">
                <a:latin typeface="vivo" panose="00000500000000000000" pitchFamily="50" charset="0"/>
              </a:rPr>
              <a:t>We always keep an open mind, a modest manner and an accepting attitude; and we never get complacent.</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 </a:t>
            </a:r>
            <a:r>
              <a:rPr lang="en-US" altLang="zh-CN" dirty="0" smtClean="0"/>
              <a:t>· </a:t>
            </a:r>
            <a:r>
              <a:rPr lang="en-US" altLang="zh-CN" dirty="0"/>
              <a:t>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学习</a:t>
            </a:r>
            <a:r>
              <a:rPr lang="en-US" altLang="zh-CN" dirty="0"/>
              <a:t>·Constant Learning</a:t>
            </a:r>
            <a:endParaRPr lang="zh-CN" altLang="en-US" dirty="0"/>
          </a:p>
        </p:txBody>
      </p:sp>
    </p:spTree>
    <p:extLst>
      <p:ext uri="{BB962C8B-B14F-4D97-AF65-F5344CB8AC3E}">
        <p14:creationId xmlns:p14="http://schemas.microsoft.com/office/powerpoint/2010/main" val="1611152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185503"/>
            <a:ext cx="20631681" cy="8590185"/>
          </a:xfrm>
        </p:spPr>
        <p:txBody>
          <a:bodyPr/>
          <a:lstStyle/>
          <a:p>
            <a:r>
              <a:rPr lang="zh-CN" altLang="en-US" dirty="0"/>
              <a:t>创新＝新思想＋能够带来改进或价值的行动</a:t>
            </a:r>
            <a:r>
              <a:rPr lang="zh-CN" altLang="en-US" dirty="0" smtClean="0"/>
              <a:t>。</a:t>
            </a:r>
            <a:endParaRPr lang="en-US" altLang="zh-CN" dirty="0" smtClean="0"/>
          </a:p>
          <a:p>
            <a:r>
              <a:rPr lang="en-US" altLang="zh-CN" sz="2800" dirty="0">
                <a:latin typeface="vivo" panose="00000500000000000000" pitchFamily="50" charset="0"/>
              </a:rPr>
              <a:t> Innovation = new ideas + actions, leading to improvements or values. </a:t>
            </a:r>
          </a:p>
          <a:p>
            <a:r>
              <a:rPr lang="zh-CN" altLang="en-US" dirty="0" smtClean="0"/>
              <a:t>鼓励</a:t>
            </a:r>
            <a:r>
              <a:rPr lang="zh-CN" altLang="en-US" dirty="0"/>
              <a:t>同事们运用创新思维，在任何领域（包括但不局限于产品或技术）进行理念、方法、制度、流程、技能的发明、改进、优化和应用</a:t>
            </a:r>
            <a:r>
              <a:rPr lang="zh-CN" altLang="en-US" dirty="0" smtClean="0"/>
              <a:t>。</a:t>
            </a:r>
            <a:endParaRPr lang="en-US" altLang="zh-CN" dirty="0" smtClean="0"/>
          </a:p>
          <a:p>
            <a:r>
              <a:rPr lang="en-US" altLang="zh-CN" sz="2800" dirty="0">
                <a:latin typeface="vivo" panose="00000500000000000000" pitchFamily="50" charset="0"/>
              </a:rPr>
              <a:t>We actively seek to engage ourselves with innovative ideas in all areas (including, but not limited to products and technology) to come up with plans for the invention, improvement, optimization and application of ideas, methods, systems, processes and skills</a:t>
            </a:r>
            <a:r>
              <a:rPr lang="en-US" altLang="zh-CN" sz="2800" dirty="0" smtClean="0">
                <a:latin typeface="vivo" panose="00000500000000000000" pitchFamily="50" charset="0"/>
              </a:rPr>
              <a:t>.</a:t>
            </a:r>
          </a:p>
          <a:p>
            <a:r>
              <a:rPr lang="zh-CN" altLang="en-US" sz="2800" dirty="0"/>
              <a:t>产品和技术层面的创新，必须遵循消费者导向，以提升用户体验为本原追求。</a:t>
            </a:r>
            <a:endParaRPr lang="en-US" altLang="zh-CN" sz="2800" dirty="0"/>
          </a:p>
          <a:p>
            <a:r>
              <a:rPr lang="en-US" altLang="zh-CN" sz="2800" dirty="0">
                <a:latin typeface="vivo" panose="00000500000000000000" pitchFamily="50" charset="0"/>
              </a:rPr>
              <a:t>Innovation in products and technology has to be consumer-oriented-taking the consumer experience as the fundamental consideration. </a:t>
            </a:r>
            <a:endParaRPr lang="zh-CN" altLang="en-US" sz="2800" dirty="0">
              <a:latin typeface="vivo" panose="00000500000000000000" pitchFamily="50" charset="0"/>
            </a:endParaRPr>
          </a:p>
          <a:p>
            <a:endParaRPr lang="en-US" altLang="zh-CN" sz="2800" dirty="0">
              <a:latin typeface="vivo" panose="00000500000000000000" pitchFamily="50" charset="0"/>
            </a:endParaRPr>
          </a:p>
          <a:p>
            <a:endParaRPr lang="en-US" altLang="zh-CN" sz="2800" dirty="0" smtClean="0">
              <a:latin typeface="vivo" panose="00000500000000000000" pitchFamily="50" charset="0"/>
            </a:endParaRPr>
          </a:p>
          <a:p>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 </a:t>
            </a:r>
            <a:r>
              <a:rPr lang="en-US" altLang="zh-CN" dirty="0" smtClean="0"/>
              <a:t>· </a:t>
            </a:r>
            <a:r>
              <a:rPr lang="en-US" altLang="zh-CN" dirty="0"/>
              <a:t>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创新</a:t>
            </a:r>
            <a:r>
              <a:rPr lang="en-US" altLang="zh-CN" dirty="0"/>
              <a:t>·Innovation</a:t>
            </a:r>
            <a:endParaRPr lang="zh-CN" altLang="en-US" dirty="0"/>
          </a:p>
        </p:txBody>
      </p:sp>
    </p:spTree>
    <p:extLst>
      <p:ext uri="{BB962C8B-B14F-4D97-AF65-F5344CB8AC3E}">
        <p14:creationId xmlns:p14="http://schemas.microsoft.com/office/powerpoint/2010/main" val="3174938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236343"/>
            <a:ext cx="21907027" cy="8762369"/>
          </a:xfrm>
        </p:spPr>
        <p:txBody>
          <a:bodyPr>
            <a:normAutofit/>
          </a:bodyPr>
          <a:lstStyle/>
          <a:p>
            <a:r>
              <a:rPr lang="zh-CN" altLang="en-US" dirty="0"/>
              <a:t>从真正消费者的角度来设计产品、提供服务，避免做貌似消费者喜欢的东西（而不是以“市场”或“客户”为导向）</a:t>
            </a:r>
            <a:r>
              <a:rPr lang="zh-CN" altLang="en-US" dirty="0" smtClean="0"/>
              <a:t>。</a:t>
            </a:r>
            <a:endParaRPr lang="en-US" altLang="zh-CN" dirty="0" smtClean="0"/>
          </a:p>
          <a:p>
            <a:r>
              <a:rPr lang="en-US" altLang="zh-CN" sz="2800" dirty="0">
                <a:latin typeface="vivo" panose="00000500000000000000" pitchFamily="50" charset="0"/>
              </a:rPr>
              <a:t>When we design products and provide services, we should always consider the consumer perspective. We should avoid products and services that we only assume the customers will like (without using the market or consumers to guide us).</a:t>
            </a:r>
            <a:endParaRPr lang="zh-CN" altLang="en-US" sz="2800" dirty="0">
              <a:latin typeface="vivo" panose="00000500000000000000" pitchFamily="50" charset="0"/>
            </a:endParaRPr>
          </a:p>
          <a:p>
            <a:r>
              <a:rPr lang="zh-CN" altLang="en-US" dirty="0"/>
              <a:t>充分研究消费者的需求，一切工作须以消费者的真实需求为原点而展开</a:t>
            </a:r>
            <a:r>
              <a:rPr lang="zh-CN" altLang="en-US" dirty="0" smtClean="0"/>
              <a:t>。</a:t>
            </a:r>
            <a:endParaRPr lang="en-US" altLang="zh-CN" dirty="0" smtClean="0"/>
          </a:p>
          <a:p>
            <a:r>
              <a:rPr lang="en-US" altLang="zh-CN" sz="2800" dirty="0">
                <a:latin typeface="vivo" panose="00000500000000000000" pitchFamily="50" charset="0"/>
              </a:rPr>
              <a:t>We seek to conduct comprehensive consumer-needs studies, and base all our work on the actual needs of our consumers.</a:t>
            </a:r>
            <a:endParaRPr lang="zh-CN" altLang="en-US" sz="2800" dirty="0">
              <a:latin typeface="vivo" panose="00000500000000000000" pitchFamily="50" charset="0"/>
            </a:endParaRPr>
          </a:p>
          <a:p>
            <a:r>
              <a:rPr lang="zh-CN" altLang="en-US" dirty="0"/>
              <a:t>市场竞争，本质上</a:t>
            </a:r>
            <a:r>
              <a:rPr lang="zh-CN" altLang="en-US" dirty="0" smtClean="0"/>
              <a:t>是为</a:t>
            </a:r>
            <a:r>
              <a:rPr lang="zh-CN" altLang="en-US" dirty="0"/>
              <a:t>消费者创造价值的竞争</a:t>
            </a:r>
            <a:r>
              <a:rPr lang="zh-CN" altLang="en-US" dirty="0" smtClean="0"/>
              <a:t>。</a:t>
            </a:r>
            <a:endParaRPr lang="en-US" altLang="zh-CN" dirty="0" smtClean="0"/>
          </a:p>
          <a:p>
            <a:r>
              <a:rPr lang="en-US" altLang="zh-CN" sz="2800" dirty="0">
                <a:latin typeface="vivo" panose="00000500000000000000" pitchFamily="50" charset="0"/>
              </a:rPr>
              <a:t>In essence, market competition actually lies in creating value for customers. It’s only through creating real value that we can emerge as a true market leader</a:t>
            </a:r>
            <a:r>
              <a:rPr lang="en-US" altLang="zh-CN" sz="2800" dirty="0" smtClean="0">
                <a:latin typeface="vivo" panose="00000500000000000000" pitchFamily="50" charset="0"/>
              </a:rPr>
              <a:t>.</a:t>
            </a:r>
            <a:endParaRPr lang="en-US" altLang="zh-CN"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 </a:t>
            </a:r>
            <a:r>
              <a:rPr lang="en-US" altLang="zh-CN" dirty="0" smtClean="0"/>
              <a:t>· </a:t>
            </a:r>
            <a:r>
              <a:rPr lang="en-US" altLang="zh-CN" dirty="0"/>
              <a:t>Core Values</a:t>
            </a:r>
            <a:endParaRPr lang="zh-CN" altLang="en-US" dirty="0"/>
          </a:p>
        </p:txBody>
      </p:sp>
      <p:sp>
        <p:nvSpPr>
          <p:cNvPr id="4" name="文本占位符 3"/>
          <p:cNvSpPr>
            <a:spLocks noGrp="1"/>
          </p:cNvSpPr>
          <p:nvPr>
            <p:ph type="body" sz="quarter" idx="62"/>
          </p:nvPr>
        </p:nvSpPr>
        <p:spPr/>
        <p:txBody>
          <a:bodyPr/>
          <a:lstStyle/>
          <a:p>
            <a:r>
              <a:rPr lang="zh-CN" altLang="en-US" dirty="0"/>
              <a:t>消费者</a:t>
            </a:r>
            <a:r>
              <a:rPr lang="zh-CN" altLang="en-US" dirty="0" smtClean="0"/>
              <a:t>导向</a:t>
            </a:r>
            <a:r>
              <a:rPr lang="en-US" altLang="zh-CN" dirty="0"/>
              <a:t>·Consumer Orientation</a:t>
            </a:r>
            <a:endParaRPr lang="zh-CN" altLang="en-US" dirty="0"/>
          </a:p>
        </p:txBody>
      </p:sp>
    </p:spTree>
    <p:extLst>
      <p:ext uri="{BB962C8B-B14F-4D97-AF65-F5344CB8AC3E}">
        <p14:creationId xmlns:p14="http://schemas.microsoft.com/office/powerpoint/2010/main" val="3110606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4030429"/>
            <a:ext cx="21931091" cy="6148288"/>
          </a:xfrm>
        </p:spPr>
        <p:txBody>
          <a:bodyPr/>
          <a:lstStyle/>
          <a:p>
            <a:pPr marL="0" indent="0">
              <a:buNone/>
            </a:pPr>
            <a:r>
              <a:rPr lang="zh-CN" altLang="en-US" b="1" dirty="0"/>
              <a:t>人之生也直，罔之生也幸而免（人的生存靠正直，只有正直的人才能光明磊落。不正直的人也能生存，但那不过是靠侥幸而免于灾祸）。</a:t>
            </a:r>
          </a:p>
          <a:p>
            <a:pPr marL="0" indent="0" algn="r">
              <a:buNone/>
            </a:pPr>
            <a:r>
              <a:rPr lang="en-US" altLang="zh-CN" b="1" dirty="0"/>
              <a:t>——《</a:t>
            </a:r>
            <a:r>
              <a:rPr lang="zh-CN" altLang="en-US" b="1" dirty="0"/>
              <a:t>论语</a:t>
            </a:r>
            <a:r>
              <a:rPr lang="en-US" altLang="zh-CN" b="1" dirty="0"/>
              <a:t>•</a:t>
            </a:r>
            <a:r>
              <a:rPr lang="zh-CN" altLang="en-US" b="1" dirty="0"/>
              <a:t>雍也</a:t>
            </a:r>
            <a:r>
              <a:rPr lang="en-US" altLang="zh-CN" b="1" dirty="0" smtClean="0"/>
              <a:t>》</a:t>
            </a:r>
          </a:p>
          <a:p>
            <a:pPr marL="0" indent="0">
              <a:buNone/>
            </a:pPr>
            <a:r>
              <a:rPr lang="en-US" altLang="zh-CN" sz="2800" b="1" dirty="0">
                <a:latin typeface="vivo" panose="00000500000000000000" pitchFamily="50" charset="0"/>
              </a:rPr>
              <a:t>Men’s survival depends on integrity. Only those with integrity can be open in all their actions. Those without integrity may be able to survive, but they only escape from tragedy by luck</a:t>
            </a:r>
            <a:r>
              <a:rPr lang="en-US" altLang="zh-CN" b="1" dirty="0"/>
              <a:t>.</a:t>
            </a:r>
          </a:p>
          <a:p>
            <a:pPr marL="0" indent="0" algn="r">
              <a:buNone/>
            </a:pPr>
            <a:r>
              <a:rPr lang="en-US" altLang="zh-CN" sz="2800" b="1" dirty="0">
                <a:latin typeface="vivo" panose="00000500000000000000" pitchFamily="50" charset="0"/>
              </a:rPr>
              <a:t>- The Analects of Confucius</a:t>
            </a: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smtClean="0"/>
              <a:t>正直</a:t>
            </a:r>
            <a:r>
              <a:rPr lang="en-US" altLang="zh-CN" dirty="0"/>
              <a:t>· Integrity</a:t>
            </a:r>
            <a:endParaRPr lang="zh-CN" altLang="en-US" dirty="0"/>
          </a:p>
        </p:txBody>
      </p:sp>
    </p:spTree>
    <p:extLst>
      <p:ext uri="{BB962C8B-B14F-4D97-AF65-F5344CB8AC3E}">
        <p14:creationId xmlns:p14="http://schemas.microsoft.com/office/powerpoint/2010/main" val="1062568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188217"/>
            <a:ext cx="22027343" cy="8698983"/>
          </a:xfrm>
        </p:spPr>
        <p:txBody>
          <a:bodyPr/>
          <a:lstStyle/>
          <a:p>
            <a:r>
              <a:rPr lang="zh-CN" altLang="en-US" dirty="0" smtClean="0"/>
              <a:t>正直</a:t>
            </a:r>
            <a:r>
              <a:rPr lang="zh-CN" altLang="en-US" dirty="0"/>
              <a:t>是我们本分价值观最基本的体现</a:t>
            </a:r>
            <a:r>
              <a:rPr lang="zh-CN" altLang="en-US" dirty="0" smtClean="0"/>
              <a:t>。</a:t>
            </a:r>
            <a:endParaRPr lang="en-US" altLang="zh-CN" dirty="0"/>
          </a:p>
          <a:p>
            <a:r>
              <a:rPr lang="en-US" altLang="zh-CN" sz="2800" dirty="0">
                <a:latin typeface="vivo" panose="00000500000000000000" pitchFamily="50" charset="0"/>
              </a:rPr>
              <a:t>Integrity is the basic embodiment of our value of </a:t>
            </a:r>
            <a:r>
              <a:rPr lang="en-US" altLang="zh-CN" sz="2800" dirty="0" err="1">
                <a:latin typeface="vivo" panose="00000500000000000000" pitchFamily="50" charset="0"/>
              </a:rPr>
              <a:t>Benfen</a:t>
            </a:r>
            <a:r>
              <a:rPr lang="en-US" altLang="zh-CN" sz="2800" dirty="0">
                <a:latin typeface="vivo" panose="00000500000000000000" pitchFamily="50" charset="0"/>
              </a:rPr>
              <a:t>.</a:t>
            </a:r>
            <a:endParaRPr lang="zh-CN" altLang="en-US" sz="2800" dirty="0">
              <a:latin typeface="vivo" panose="00000500000000000000" pitchFamily="50" charset="0"/>
            </a:endParaRPr>
          </a:p>
          <a:p>
            <a:r>
              <a:rPr lang="zh-CN" altLang="en-US" dirty="0"/>
              <a:t>我们必须以坚定不移的正直从事经营管理活动，坦诚相待和诚实守信是我们为人处事的基础</a:t>
            </a:r>
            <a:r>
              <a:rPr lang="zh-CN" altLang="en-US" dirty="0" smtClean="0"/>
              <a:t>。</a:t>
            </a:r>
            <a:endParaRPr lang="en-US" altLang="zh-CN" dirty="0" smtClean="0"/>
          </a:p>
          <a:p>
            <a:r>
              <a:rPr lang="en-US" altLang="zh-CN" sz="2800" dirty="0">
                <a:latin typeface="vivo" panose="00000500000000000000" pitchFamily="50" charset="0"/>
              </a:rPr>
              <a:t>We must engage in business and operational activities with unwavering integrity. Frankness, honesty and trustworthiness are the basis of our conducts.</a:t>
            </a:r>
            <a:endParaRPr lang="zh-CN" altLang="en-US" sz="2800" dirty="0">
              <a:latin typeface="vivo" panose="00000500000000000000" pitchFamily="50" charset="0"/>
            </a:endParaRPr>
          </a:p>
          <a:p>
            <a:r>
              <a:rPr lang="zh-CN" altLang="en-US" dirty="0"/>
              <a:t>我们必须坚持直言不讳的沟通，并须以开放的心胸接纳别人的意见，沟通双方不隐瞒观点，不设置障碍，对事不对人</a:t>
            </a:r>
            <a:r>
              <a:rPr lang="zh-CN" altLang="en-US" dirty="0" smtClean="0"/>
              <a:t>。</a:t>
            </a:r>
            <a:endParaRPr lang="en-US" altLang="zh-CN" dirty="0" smtClean="0"/>
          </a:p>
          <a:p>
            <a:r>
              <a:rPr lang="en-US" altLang="zh-CN" sz="2800" dirty="0">
                <a:latin typeface="vivo" panose="00000500000000000000" pitchFamily="50" charset="0"/>
              </a:rPr>
              <a:t>We must insist on outspoken communication, and openly accept other people’s opinions. In all communications, the two parties should not conceal ideas from or set obstacles for each other. We talk about actions or things, not individual persons</a:t>
            </a:r>
            <a:r>
              <a:rPr lang="en-US" altLang="zh-CN" sz="2800" dirty="0" smtClean="0">
                <a:latin typeface="vivo" panose="00000500000000000000" pitchFamily="50" charset="0"/>
              </a:rPr>
              <a:t>.</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smtClean="0"/>
              <a:t>正直</a:t>
            </a:r>
            <a:r>
              <a:rPr lang="en-US" altLang="zh-CN" dirty="0"/>
              <a:t>· Integrity</a:t>
            </a:r>
            <a:endParaRPr lang="zh-CN" altLang="en-US" dirty="0"/>
          </a:p>
        </p:txBody>
      </p:sp>
    </p:spTree>
    <p:extLst>
      <p:ext uri="{BB962C8B-B14F-4D97-AF65-F5344CB8AC3E}">
        <p14:creationId xmlns:p14="http://schemas.microsoft.com/office/powerpoint/2010/main" val="3755916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3452357"/>
            <a:ext cx="22064723" cy="10263643"/>
          </a:xfrm>
        </p:spPr>
        <p:txBody>
          <a:bodyPr/>
          <a:lstStyle/>
          <a:p>
            <a:r>
              <a:rPr lang="zh-CN" altLang="en-US" dirty="0" smtClean="0"/>
              <a:t>任何</a:t>
            </a:r>
            <a:r>
              <a:rPr lang="zh-CN" altLang="en-US" dirty="0"/>
              <a:t>人都有责任指出组织或个人不正确的行为和工作上的失误，我们坚决抵制“事不关己高高挂起”的容忍心态</a:t>
            </a:r>
            <a:r>
              <a:rPr lang="zh-CN" altLang="en-US" dirty="0" smtClean="0"/>
              <a:t>。</a:t>
            </a:r>
            <a:endParaRPr lang="en-US" altLang="zh-CN" dirty="0" smtClean="0"/>
          </a:p>
          <a:p>
            <a:r>
              <a:rPr lang="en-US" altLang="zh-CN" sz="2800" dirty="0">
                <a:latin typeface="vivo" panose="00000500000000000000" pitchFamily="50" charset="0"/>
              </a:rPr>
              <a:t>Everyone has the responsibility to point out incorrect behaviors or mistakes of the organization or of any individual. We firmly resist the tolerance mentality of “none of my business”.</a:t>
            </a:r>
            <a:endParaRPr lang="zh-CN" altLang="en-US" sz="2800" dirty="0">
              <a:latin typeface="vivo" panose="00000500000000000000" pitchFamily="50" charset="0"/>
            </a:endParaRPr>
          </a:p>
          <a:p>
            <a:r>
              <a:rPr lang="zh-CN" altLang="en-US" dirty="0"/>
              <a:t>正直是我们组织行为中最基本的道德标准，我们必须一级级地宣贯和一代代地传承</a:t>
            </a:r>
            <a:r>
              <a:rPr lang="zh-CN" altLang="en-US" dirty="0" smtClean="0"/>
              <a:t>。</a:t>
            </a:r>
            <a:endParaRPr lang="en-US" altLang="zh-CN" dirty="0" smtClean="0"/>
          </a:p>
          <a:p>
            <a:r>
              <a:rPr lang="en-US" altLang="zh-CN" sz="2800" dirty="0">
                <a:latin typeface="vivo" panose="00000500000000000000" pitchFamily="50" charset="0"/>
              </a:rPr>
              <a:t>Integrity is the most basic ethical standard of our conducts. We must implement this standard level by level and pass it on generation by generation.</a:t>
            </a:r>
            <a:endParaRPr lang="zh-CN" altLang="en-US" sz="2800" dirty="0">
              <a:latin typeface="vivo" panose="00000500000000000000" pitchFamily="50" charset="0"/>
            </a:endParaRPr>
          </a:p>
          <a:p>
            <a:r>
              <a:rPr lang="zh-CN" altLang="en-US" dirty="0"/>
              <a:t>正直的人必将赢得他人的信赖和尊敬，正直的企业必将赢得社会的尊重和仰慕</a:t>
            </a:r>
            <a:r>
              <a:rPr lang="zh-CN" altLang="en-US" dirty="0" smtClean="0"/>
              <a:t>。</a:t>
            </a:r>
            <a:endParaRPr lang="en-US" altLang="zh-CN" dirty="0" smtClean="0"/>
          </a:p>
          <a:p>
            <a:r>
              <a:rPr lang="en-US" altLang="zh-CN" sz="2800" dirty="0">
                <a:latin typeface="vivo" panose="00000500000000000000" pitchFamily="50" charset="0"/>
              </a:rPr>
              <a:t>People with integrity will win the trust and respect of others. Organizations with integrity will win the respect and admiration of the entire society.</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smtClean="0"/>
              <a:t>正直</a:t>
            </a:r>
            <a:r>
              <a:rPr lang="en-US" altLang="zh-CN" dirty="0"/>
              <a:t>· Integrity</a:t>
            </a:r>
            <a:endParaRPr lang="zh-CN" altLang="en-US" dirty="0"/>
          </a:p>
        </p:txBody>
      </p:sp>
    </p:spTree>
    <p:extLst>
      <p:ext uri="{BB962C8B-B14F-4D97-AF65-F5344CB8AC3E}">
        <p14:creationId xmlns:p14="http://schemas.microsoft.com/office/powerpoint/2010/main" val="1379717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3" y="4991583"/>
            <a:ext cx="21594207" cy="3732835"/>
          </a:xfrm>
        </p:spPr>
        <p:txBody>
          <a:bodyPr>
            <a:normAutofit/>
          </a:bodyPr>
          <a:lstStyle/>
          <a:p>
            <a:pPr marL="0" indent="0">
              <a:buNone/>
            </a:pPr>
            <a:r>
              <a:rPr lang="zh-CN" altLang="en-US" b="1" dirty="0"/>
              <a:t>言必行，行必果（说了就一定要去做，而做了就一定要有结果）</a:t>
            </a:r>
            <a:r>
              <a:rPr lang="zh-CN" altLang="en-US" b="1" dirty="0" smtClean="0"/>
              <a:t>。                                                           </a:t>
            </a:r>
            <a:endParaRPr lang="en-US" altLang="zh-CN" b="1" dirty="0" smtClean="0"/>
          </a:p>
          <a:p>
            <a:pPr marL="0" indent="0" algn="r">
              <a:buNone/>
            </a:pPr>
            <a:r>
              <a:rPr lang="zh-CN" altLang="en-US" b="1" dirty="0" smtClean="0"/>
              <a:t>   </a:t>
            </a:r>
            <a:r>
              <a:rPr lang="en-US" altLang="zh-CN" b="1" dirty="0" smtClean="0"/>
              <a:t>——《</a:t>
            </a:r>
            <a:r>
              <a:rPr lang="zh-CN" altLang="en-US" b="1" dirty="0"/>
              <a:t>论语</a:t>
            </a:r>
            <a:r>
              <a:rPr lang="en-US" altLang="zh-CN" b="1" dirty="0"/>
              <a:t>•</a:t>
            </a:r>
            <a:r>
              <a:rPr lang="zh-CN" altLang="en-US" b="1" dirty="0"/>
              <a:t>子路</a:t>
            </a:r>
            <a:r>
              <a:rPr lang="en-US" altLang="zh-CN" b="1" dirty="0" smtClean="0"/>
              <a:t>》</a:t>
            </a:r>
          </a:p>
          <a:p>
            <a:pPr marL="0" indent="0">
              <a:buNone/>
            </a:pPr>
            <a:r>
              <a:rPr lang="en-US" altLang="zh-CN" sz="2800" b="1" dirty="0">
                <a:latin typeface="vivo" panose="00000500000000000000" pitchFamily="50" charset="0"/>
              </a:rPr>
              <a:t>When you say it, you must do it. If you do it, you must achieve results</a:t>
            </a:r>
            <a:r>
              <a:rPr lang="en-US" altLang="zh-CN" sz="2800" b="1" dirty="0" smtClean="0">
                <a:latin typeface="vivo" panose="00000500000000000000" pitchFamily="50" charset="0"/>
              </a:rPr>
              <a:t>.                              </a:t>
            </a:r>
          </a:p>
          <a:p>
            <a:pPr marL="0" indent="0" algn="r">
              <a:buNone/>
            </a:pPr>
            <a:r>
              <a:rPr lang="en-US" altLang="zh-CN" sz="2800" b="1" dirty="0" smtClean="0">
                <a:latin typeface="vivo" panose="00000500000000000000" pitchFamily="50" charset="0"/>
              </a:rPr>
              <a:t>  - </a:t>
            </a:r>
            <a:r>
              <a:rPr lang="en-US" altLang="zh-CN" sz="2800" b="1" dirty="0">
                <a:latin typeface="vivo" panose="00000500000000000000" pitchFamily="50" charset="0"/>
              </a:rPr>
              <a:t>The Analects of Confucius</a:t>
            </a:r>
            <a:endParaRPr lang="en-US" altLang="zh-CN" sz="2800" b="1" dirty="0" smtClean="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执行与</a:t>
            </a:r>
            <a:r>
              <a:rPr lang="zh-CN" altLang="en-US" dirty="0" smtClean="0"/>
              <a:t>结果</a:t>
            </a:r>
            <a:r>
              <a:rPr lang="en-US" altLang="zh-CN" dirty="0"/>
              <a:t>· Implementation and Results</a:t>
            </a:r>
            <a:endParaRPr lang="zh-CN" altLang="en-US" dirty="0"/>
          </a:p>
        </p:txBody>
      </p:sp>
    </p:spTree>
    <p:extLst>
      <p:ext uri="{BB962C8B-B14F-4D97-AF65-F5344CB8AC3E}">
        <p14:creationId xmlns:p14="http://schemas.microsoft.com/office/powerpoint/2010/main" val="21917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70" y="3428850"/>
            <a:ext cx="22061614" cy="8674920"/>
          </a:xfrm>
        </p:spPr>
        <p:txBody>
          <a:bodyPr/>
          <a:lstStyle/>
          <a:p>
            <a:r>
              <a:rPr lang="zh-CN" altLang="en-US" dirty="0" smtClean="0"/>
              <a:t>说</a:t>
            </a:r>
            <a:r>
              <a:rPr lang="zh-CN" altLang="en-US" dirty="0"/>
              <a:t>到不如做到，要做就做最好，这是我们的承诺</a:t>
            </a:r>
            <a:r>
              <a:rPr lang="zh-CN" altLang="en-US" dirty="0" smtClean="0"/>
              <a:t>。</a:t>
            </a:r>
            <a:endParaRPr lang="en-US" altLang="zh-CN" dirty="0" smtClean="0"/>
          </a:p>
          <a:p>
            <a:r>
              <a:rPr lang="en-US" altLang="zh-CN" sz="2800" dirty="0">
                <a:latin typeface="vivo" panose="00000500000000000000" pitchFamily="50" charset="0"/>
              </a:rPr>
              <a:t>It’s better to do things than to say things. Whatever we do, we must strive to do it best. This is our promise.</a:t>
            </a:r>
            <a:endParaRPr lang="zh-CN" altLang="en-US" sz="2800" dirty="0">
              <a:latin typeface="vivo" panose="00000500000000000000" pitchFamily="50" charset="0"/>
            </a:endParaRPr>
          </a:p>
          <a:p>
            <a:r>
              <a:rPr lang="zh-CN" altLang="en-US" dirty="0"/>
              <a:t>我们必须严格遵守制度和流程，同时必须注重速度、质量和细节，强调马上行动、全力以赴</a:t>
            </a:r>
            <a:r>
              <a:rPr lang="zh-CN" altLang="en-US" dirty="0" smtClean="0"/>
              <a:t>。</a:t>
            </a:r>
            <a:endParaRPr lang="en-US" altLang="zh-CN" dirty="0" smtClean="0"/>
          </a:p>
          <a:p>
            <a:r>
              <a:rPr lang="en-US" altLang="zh-CN" sz="2800" dirty="0">
                <a:latin typeface="vivo" panose="00000500000000000000" pitchFamily="50" charset="0"/>
              </a:rPr>
              <a:t>We must strictly abide by established principles and procedures, and care about speed, quality and details. We emphasize immediate actions and devotion.</a:t>
            </a:r>
            <a:endParaRPr lang="zh-CN" altLang="en-US" sz="2800" dirty="0">
              <a:latin typeface="vivo" panose="00000500000000000000" pitchFamily="50" charset="0"/>
            </a:endParaRPr>
          </a:p>
          <a:p>
            <a:r>
              <a:rPr lang="zh-CN" altLang="en-US" dirty="0"/>
              <a:t>我们必须坚持结果导向（以绝不违背我们企业文化为原则）。只有我们提供了卓越的结果，企业才能更健康、更长久地</a:t>
            </a:r>
            <a:r>
              <a:rPr lang="zh-CN" altLang="en-US" dirty="0" smtClean="0"/>
              <a:t>生存和</a:t>
            </a:r>
            <a:r>
              <a:rPr lang="zh-CN" altLang="en-US" dirty="0"/>
              <a:t>发展</a:t>
            </a:r>
            <a:r>
              <a:rPr lang="zh-CN" altLang="en-US" dirty="0" smtClean="0"/>
              <a:t>。</a:t>
            </a:r>
            <a:endParaRPr lang="en-US" altLang="zh-CN" dirty="0" smtClean="0"/>
          </a:p>
          <a:p>
            <a:r>
              <a:rPr lang="en-US" altLang="zh-CN" sz="2800" dirty="0">
                <a:latin typeface="vivo" panose="00000500000000000000" pitchFamily="50" charset="0"/>
              </a:rPr>
              <a:t>We insist on being results-oriented (with the principle of not violating our corporate culture). Only by achieving excellent results can our organization survive and develop more healthily and for longer.</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执行与</a:t>
            </a:r>
            <a:r>
              <a:rPr lang="zh-CN" altLang="en-US" dirty="0" smtClean="0"/>
              <a:t>结果</a:t>
            </a:r>
            <a:r>
              <a:rPr lang="en-US" altLang="zh-CN" dirty="0"/>
              <a:t>· Implementation and Results</a:t>
            </a:r>
            <a:endParaRPr lang="zh-CN" altLang="en-US" dirty="0"/>
          </a:p>
        </p:txBody>
      </p:sp>
    </p:spTree>
    <p:extLst>
      <p:ext uri="{BB962C8B-B14F-4D97-AF65-F5344CB8AC3E}">
        <p14:creationId xmlns:p14="http://schemas.microsoft.com/office/powerpoint/2010/main" val="2554655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332596"/>
            <a:ext cx="22064723" cy="9709635"/>
          </a:xfrm>
        </p:spPr>
        <p:txBody>
          <a:bodyPr/>
          <a:lstStyle/>
          <a:p>
            <a:r>
              <a:rPr lang="zh-CN" altLang="en-US" dirty="0" smtClean="0"/>
              <a:t>执行</a:t>
            </a:r>
            <a:r>
              <a:rPr lang="zh-CN" altLang="en-US" dirty="0"/>
              <a:t>不只是为了完成任务，而更是为了创造卓越结果。完成任务，只是完成工作的表象；创造卓越结果，才是真正创造工作的价值</a:t>
            </a:r>
            <a:r>
              <a:rPr lang="zh-CN" altLang="en-US" dirty="0" smtClean="0"/>
              <a:t>。</a:t>
            </a:r>
            <a:endParaRPr lang="en-US" altLang="zh-CN" dirty="0" smtClean="0"/>
          </a:p>
          <a:p>
            <a:r>
              <a:rPr lang="en-US" altLang="zh-CN" sz="2800" dirty="0">
                <a:latin typeface="vivo" panose="00000500000000000000" pitchFamily="50" charset="0"/>
              </a:rPr>
              <a:t>Implementation is not about completing tasks. More importantly, it is about creating outstanding results. Completing a task is only the appearance; creating outstanding results is the true value of getting a job done.</a:t>
            </a:r>
            <a:endParaRPr lang="zh-CN" altLang="en-US" sz="2800" dirty="0">
              <a:latin typeface="vivo" panose="00000500000000000000" pitchFamily="50" charset="0"/>
            </a:endParaRPr>
          </a:p>
          <a:p>
            <a:r>
              <a:rPr lang="zh-CN" altLang="en-US" dirty="0"/>
              <a:t>衡量团队和个人业绩的，是功劳（结果）而不是苦劳（任务）。任何原因，都不能成为我们不创造卓越结果和价值而推卸责任的理由</a:t>
            </a:r>
            <a:r>
              <a:rPr lang="zh-CN" altLang="en-US" dirty="0" smtClean="0"/>
              <a:t>。</a:t>
            </a:r>
            <a:endParaRPr lang="en-US" altLang="zh-CN" dirty="0" smtClean="0"/>
          </a:p>
          <a:p>
            <a:r>
              <a:rPr lang="en-US" altLang="zh-CN" sz="2800" dirty="0">
                <a:latin typeface="vivo" panose="00000500000000000000" pitchFamily="50" charset="0"/>
              </a:rPr>
              <a:t>The measurement of a team or individual’s achievements lies in the results, not in how hard they work. Nothing can be a reason for us to shirk from the responsibility of creating outstanding results and values.</a:t>
            </a:r>
            <a:endParaRPr lang="zh-CN" altLang="en-US" sz="2800" dirty="0">
              <a:latin typeface="vivo" panose="00000500000000000000" pitchFamily="50" charset="0"/>
            </a:endParaRPr>
          </a:p>
          <a:p>
            <a:r>
              <a:rPr lang="zh-CN" altLang="en-US" dirty="0"/>
              <a:t>结果体现人生价值。对结果负责的人，就是对自己负责的人。创造卓越结果，就是创造我们的未来</a:t>
            </a:r>
            <a:r>
              <a:rPr lang="zh-CN" altLang="en-US" dirty="0" smtClean="0"/>
              <a:t>。</a:t>
            </a:r>
            <a:endParaRPr lang="en-US" altLang="zh-CN" dirty="0" smtClean="0"/>
          </a:p>
          <a:p>
            <a:r>
              <a:rPr lang="en-US" altLang="zh-CN" sz="2800" dirty="0">
                <a:latin typeface="vivo" panose="00000500000000000000" pitchFamily="50" charset="0"/>
              </a:rPr>
              <a:t>Results reflect the value of life. Those who take responsibility for the results are those who take responsibility for themselves. Creating outstanding results is the same as creating our future.</a:t>
            </a:r>
          </a:p>
          <a:p>
            <a:pPr marL="0" indent="0">
              <a:buNone/>
            </a:pPr>
            <a:endParaRPr lang="zh-CN" altLang="en-US" dirty="0"/>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执行与</a:t>
            </a:r>
            <a:r>
              <a:rPr lang="zh-CN" altLang="en-US" dirty="0" smtClean="0"/>
              <a:t>结果</a:t>
            </a:r>
            <a:r>
              <a:rPr lang="en-US" altLang="zh-CN" dirty="0"/>
              <a:t>· Implementation and Results</a:t>
            </a:r>
            <a:endParaRPr lang="zh-CN" altLang="en-US" dirty="0"/>
          </a:p>
        </p:txBody>
      </p:sp>
    </p:spTree>
    <p:extLst>
      <p:ext uri="{BB962C8B-B14F-4D97-AF65-F5344CB8AC3E}">
        <p14:creationId xmlns:p14="http://schemas.microsoft.com/office/powerpoint/2010/main" val="3560476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961927"/>
            <a:ext cx="22064723" cy="3792146"/>
          </a:xfrm>
        </p:spPr>
        <p:txBody>
          <a:bodyPr>
            <a:normAutofit/>
          </a:bodyPr>
          <a:lstStyle/>
          <a:p>
            <a:pPr marL="0" indent="0">
              <a:buNone/>
            </a:pPr>
            <a:r>
              <a:rPr lang="zh-CN" altLang="en-US" b="1" dirty="0" smtClean="0"/>
              <a:t>上下同</a:t>
            </a:r>
            <a:r>
              <a:rPr lang="zh-CN" altLang="en-US" b="1" dirty="0"/>
              <a:t>欲者胜（统一思想，团结一致，定能取得胜利）</a:t>
            </a:r>
            <a:r>
              <a:rPr lang="zh-CN" altLang="en-US" b="1" dirty="0" smtClean="0"/>
              <a:t>。</a:t>
            </a:r>
            <a:endParaRPr lang="en-US" altLang="zh-CN" b="1" dirty="0" smtClean="0"/>
          </a:p>
          <a:p>
            <a:pPr marL="0" indent="0" algn="r">
              <a:buNone/>
            </a:pPr>
            <a:r>
              <a:rPr lang="en-US" altLang="zh-CN" b="1" dirty="0" smtClean="0"/>
              <a:t>——《</a:t>
            </a:r>
            <a:r>
              <a:rPr lang="zh-CN" altLang="en-US" b="1" dirty="0"/>
              <a:t>孙子</a:t>
            </a:r>
            <a:r>
              <a:rPr lang="en-US" altLang="zh-CN" b="1" dirty="0"/>
              <a:t>•</a:t>
            </a:r>
            <a:r>
              <a:rPr lang="zh-CN" altLang="en-US" b="1" dirty="0"/>
              <a:t>谋攻</a:t>
            </a:r>
            <a:r>
              <a:rPr lang="en-US" altLang="zh-CN" b="1" dirty="0" smtClean="0"/>
              <a:t>》</a:t>
            </a:r>
          </a:p>
          <a:p>
            <a:pPr marL="0" indent="0">
              <a:buNone/>
            </a:pPr>
            <a:r>
              <a:rPr lang="en-US" altLang="zh-CN" sz="2800" b="1" dirty="0">
                <a:latin typeface="vivo" panose="00000500000000000000" pitchFamily="50" charset="0"/>
              </a:rPr>
              <a:t>Unity of thoughts and solidarity will surely lead to victory. </a:t>
            </a:r>
          </a:p>
          <a:p>
            <a:pPr marL="0" indent="0" algn="r">
              <a:buNone/>
            </a:pPr>
            <a:r>
              <a:rPr lang="en-US" altLang="zh-CN" sz="2800" b="1" dirty="0">
                <a:latin typeface="vivo" panose="00000500000000000000" pitchFamily="50" charset="0"/>
              </a:rPr>
              <a:t>- Military Science of Sun Tzu</a:t>
            </a:r>
            <a:endParaRPr lang="en-US" altLang="zh-CN" sz="2800" b="1" dirty="0" smtClean="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主人翁的团队</a:t>
            </a:r>
            <a:r>
              <a:rPr lang="zh-CN" altLang="en-US" dirty="0" smtClean="0"/>
              <a:t>精神</a:t>
            </a:r>
            <a:r>
              <a:rPr lang="en-US" altLang="zh-CN" dirty="0"/>
              <a:t>· Team Spirit with Ownership</a:t>
            </a:r>
            <a:endParaRPr lang="zh-CN" altLang="en-US" dirty="0"/>
          </a:p>
        </p:txBody>
      </p:sp>
    </p:spTree>
    <p:extLst>
      <p:ext uri="{BB962C8B-B14F-4D97-AF65-F5344CB8AC3E}">
        <p14:creationId xmlns:p14="http://schemas.microsoft.com/office/powerpoint/2010/main" val="29810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61"/>
          </p:nvPr>
        </p:nvSpPr>
        <p:spPr/>
        <p:txBody>
          <a:bodyPr/>
          <a:lstStyle/>
          <a:p>
            <a:r>
              <a:rPr lang="zh-CN" altLang="en-US" dirty="0" smtClean="0"/>
              <a:t>使命</a:t>
            </a:r>
            <a:r>
              <a:rPr lang="en-US" altLang="zh-CN" dirty="0"/>
              <a:t>· Mission</a:t>
            </a:r>
            <a:endParaRPr lang="zh-CN" altLang="en-US" dirty="0"/>
          </a:p>
        </p:txBody>
      </p:sp>
      <p:grpSp>
        <p:nvGrpSpPr>
          <p:cNvPr id="5" name="组合 33"/>
          <p:cNvGrpSpPr/>
          <p:nvPr/>
        </p:nvGrpSpPr>
        <p:grpSpPr>
          <a:xfrm>
            <a:off x="2742637" y="3322407"/>
            <a:ext cx="18696254" cy="9739155"/>
            <a:chOff x="1297392" y="2676191"/>
            <a:chExt cx="9937110" cy="5079456"/>
          </a:xfrm>
        </p:grpSpPr>
        <p:sp>
          <p:nvSpPr>
            <p:cNvPr id="6" name="椭圆 5"/>
            <p:cNvSpPr/>
            <p:nvPr/>
          </p:nvSpPr>
          <p:spPr bwMode="auto">
            <a:xfrm>
              <a:off x="4981883" y="3263762"/>
              <a:ext cx="2605259" cy="2574800"/>
            </a:xfrm>
            <a:prstGeom prst="ellipse">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7" name="六边形 6"/>
            <p:cNvSpPr/>
            <p:nvPr/>
          </p:nvSpPr>
          <p:spPr bwMode="auto">
            <a:xfrm rot="20402482">
              <a:off x="6561579" y="5180559"/>
              <a:ext cx="683156" cy="664735"/>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rgbClr val="FFFFFF"/>
                  </a:solidFill>
                  <a:latin typeface="微软雅黑" pitchFamily="34" charset="-122"/>
                  <a:ea typeface="微软雅黑" pitchFamily="34" charset="-122"/>
                  <a:sym typeface="Wingdings" pitchFamily="2" charset="2"/>
                </a:rPr>
                <a:t></a:t>
              </a:r>
              <a:endParaRPr lang="zh-CN" altLang="en-US" sz="2000" b="1" dirty="0">
                <a:solidFill>
                  <a:srgbClr val="FFFFFF"/>
                </a:solidFill>
                <a:latin typeface="微软雅黑" pitchFamily="34" charset="-122"/>
                <a:ea typeface="微软雅黑" pitchFamily="34" charset="-122"/>
              </a:endParaRPr>
            </a:p>
          </p:txBody>
        </p:sp>
        <p:sp>
          <p:nvSpPr>
            <p:cNvPr id="8" name="椭圆 7"/>
            <p:cNvSpPr/>
            <p:nvPr/>
          </p:nvSpPr>
          <p:spPr bwMode="auto">
            <a:xfrm>
              <a:off x="7438269" y="4702622"/>
              <a:ext cx="210075" cy="2238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9" name="椭圆 8"/>
            <p:cNvSpPr/>
            <p:nvPr/>
          </p:nvSpPr>
          <p:spPr bwMode="auto">
            <a:xfrm>
              <a:off x="6247294" y="3188034"/>
              <a:ext cx="183608" cy="1952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10" name="椭圆 9"/>
            <p:cNvSpPr/>
            <p:nvPr/>
          </p:nvSpPr>
          <p:spPr bwMode="auto">
            <a:xfrm>
              <a:off x="5949551" y="5762834"/>
              <a:ext cx="183608" cy="196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11" name="六边形 10"/>
            <p:cNvSpPr/>
            <p:nvPr/>
          </p:nvSpPr>
          <p:spPr bwMode="auto">
            <a:xfrm rot="20402482">
              <a:off x="5147296" y="3211594"/>
              <a:ext cx="684810" cy="663053"/>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itchFamily="34" charset="-122"/>
                  <a:ea typeface="微软雅黑" pitchFamily="34" charset="-122"/>
                  <a:sym typeface="Wingdings" pitchFamily="2" charset="2"/>
                </a:rPr>
                <a:t></a:t>
              </a:r>
              <a:endParaRPr lang="zh-CN" altLang="en-US" sz="2000" b="1" dirty="0">
                <a:solidFill>
                  <a:schemeClr val="bg1"/>
                </a:solidFill>
                <a:latin typeface="微软雅黑" pitchFamily="34" charset="-122"/>
                <a:ea typeface="微软雅黑" pitchFamily="34" charset="-122"/>
              </a:endParaRPr>
            </a:p>
          </p:txBody>
        </p:sp>
        <p:sp>
          <p:nvSpPr>
            <p:cNvPr id="12" name="六边形 11"/>
            <p:cNvSpPr/>
            <p:nvPr/>
          </p:nvSpPr>
          <p:spPr bwMode="auto">
            <a:xfrm rot="20305270">
              <a:off x="6789850" y="3368101"/>
              <a:ext cx="684810" cy="664736"/>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rgbClr val="FFFFFF"/>
                  </a:solidFill>
                  <a:latin typeface="微软雅黑" pitchFamily="34" charset="-122"/>
                  <a:ea typeface="微软雅黑" pitchFamily="34" charset="-122"/>
                  <a:sym typeface="Wingdings" pitchFamily="2" charset="2"/>
                </a:rPr>
                <a:t></a:t>
              </a:r>
              <a:endParaRPr lang="zh-CN" altLang="en-US" sz="2000" b="1" dirty="0">
                <a:solidFill>
                  <a:srgbClr val="FFFFFF"/>
                </a:solidFill>
                <a:latin typeface="微软雅黑" pitchFamily="34" charset="-122"/>
                <a:ea typeface="微软雅黑" pitchFamily="34" charset="-122"/>
              </a:endParaRPr>
            </a:p>
          </p:txBody>
        </p:sp>
        <p:sp>
          <p:nvSpPr>
            <p:cNvPr id="13" name="六边形 12"/>
            <p:cNvSpPr/>
            <p:nvPr/>
          </p:nvSpPr>
          <p:spPr bwMode="auto">
            <a:xfrm rot="19463434">
              <a:off x="4809854" y="5071172"/>
              <a:ext cx="684810" cy="663053"/>
            </a:xfrm>
            <a:prstGeom prst="hexagon">
              <a:avLst/>
            </a:prstGeom>
            <a:solidFill>
              <a:srgbClr val="375FFF"/>
            </a:solidFill>
            <a:ln>
              <a:solidFill>
                <a:srgbClr val="375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itchFamily="34" charset="-122"/>
                  <a:ea typeface="微软雅黑" pitchFamily="34" charset="-122"/>
                  <a:sym typeface="Wingdings" pitchFamily="2" charset="2"/>
                </a:rPr>
                <a:t></a:t>
              </a:r>
              <a:endParaRPr lang="zh-CN" altLang="en-US" sz="2000" b="1" dirty="0">
                <a:solidFill>
                  <a:schemeClr val="bg1"/>
                </a:solidFill>
                <a:latin typeface="微软雅黑" pitchFamily="34" charset="-122"/>
                <a:ea typeface="微软雅黑" pitchFamily="34" charset="-122"/>
              </a:endParaRPr>
            </a:p>
          </p:txBody>
        </p:sp>
        <p:sp>
          <p:nvSpPr>
            <p:cNvPr id="14" name="椭圆 13"/>
            <p:cNvSpPr/>
            <p:nvPr/>
          </p:nvSpPr>
          <p:spPr bwMode="auto">
            <a:xfrm>
              <a:off x="4907448" y="4323975"/>
              <a:ext cx="183608" cy="1952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15" name="椭圆 14"/>
            <p:cNvSpPr/>
            <p:nvPr/>
          </p:nvSpPr>
          <p:spPr bwMode="auto">
            <a:xfrm>
              <a:off x="5563723" y="3838224"/>
              <a:ext cx="1414284" cy="1383324"/>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16" name="任意多边形 15"/>
            <p:cNvSpPr/>
            <p:nvPr/>
          </p:nvSpPr>
          <p:spPr bwMode="auto">
            <a:xfrm>
              <a:off x="1881021" y="5766975"/>
              <a:ext cx="3085377" cy="1988672"/>
            </a:xfrm>
            <a:custGeom>
              <a:avLst/>
              <a:gdLst>
                <a:gd name="connsiteX0" fmla="*/ 2782389 w 2782389"/>
                <a:gd name="connsiteY0" fmla="*/ 0 h 3696789"/>
                <a:gd name="connsiteX1" fmla="*/ 2782389 w 2782389"/>
                <a:gd name="connsiteY1" fmla="*/ 0 h 3696789"/>
                <a:gd name="connsiteX2" fmla="*/ 613954 w 2782389"/>
                <a:gd name="connsiteY2" fmla="*/ 13063 h 3696789"/>
                <a:gd name="connsiteX3" fmla="*/ 0 w 2782389"/>
                <a:gd name="connsiteY3" fmla="*/ 3696789 h 3696789"/>
                <a:gd name="connsiteX0" fmla="*/ 2207623 w 2207623"/>
                <a:gd name="connsiteY0" fmla="*/ 0 h 2129246"/>
                <a:gd name="connsiteX1" fmla="*/ 2207623 w 2207623"/>
                <a:gd name="connsiteY1" fmla="*/ 0 h 2129246"/>
                <a:gd name="connsiteX2" fmla="*/ 39188 w 2207623"/>
                <a:gd name="connsiteY2" fmla="*/ 13063 h 2129246"/>
                <a:gd name="connsiteX3" fmla="*/ 0 w 2207623"/>
                <a:gd name="connsiteY3" fmla="*/ 2129246 h 2129246"/>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2283736"/>
                <a:gd name="connsiteX1" fmla="*/ 2168435 w 2168435"/>
                <a:gd name="connsiteY1" fmla="*/ 0 h 2283736"/>
                <a:gd name="connsiteX2" fmla="*/ 0 w 2168435"/>
                <a:gd name="connsiteY2" fmla="*/ 13063 h 2283736"/>
                <a:gd name="connsiteX3" fmla="*/ 0 w 2168435"/>
                <a:gd name="connsiteY3" fmla="*/ 2129246 h 2283736"/>
                <a:gd name="connsiteX4" fmla="*/ 13063 w 2168435"/>
                <a:gd name="connsiteY4" fmla="*/ 2121294 h 2283736"/>
                <a:gd name="connsiteX0" fmla="*/ 2169282 w 2169282"/>
                <a:gd name="connsiteY0" fmla="*/ 0 h 2378433"/>
                <a:gd name="connsiteX1" fmla="*/ 2169282 w 2169282"/>
                <a:gd name="connsiteY1" fmla="*/ 0 h 2378433"/>
                <a:gd name="connsiteX2" fmla="*/ 847 w 2169282"/>
                <a:gd name="connsiteY2" fmla="*/ 13063 h 2378433"/>
                <a:gd name="connsiteX3" fmla="*/ 847 w 2169282"/>
                <a:gd name="connsiteY3" fmla="*/ 2129246 h 2378433"/>
                <a:gd name="connsiteX4" fmla="*/ 847 w 2169282"/>
                <a:gd name="connsiteY4" fmla="*/ 2356426 h 2378433"/>
                <a:gd name="connsiteX0" fmla="*/ 2168435 w 2730137"/>
                <a:gd name="connsiteY0" fmla="*/ 0 h 2298205"/>
                <a:gd name="connsiteX1" fmla="*/ 2168435 w 2730137"/>
                <a:gd name="connsiteY1" fmla="*/ 0 h 2298205"/>
                <a:gd name="connsiteX2" fmla="*/ 0 w 2730137"/>
                <a:gd name="connsiteY2" fmla="*/ 13063 h 2298205"/>
                <a:gd name="connsiteX3" fmla="*/ 0 w 2730137"/>
                <a:gd name="connsiteY3" fmla="*/ 2129246 h 2298205"/>
                <a:gd name="connsiteX4" fmla="*/ 2730137 w 2730137"/>
                <a:gd name="connsiteY4" fmla="*/ 2173546 h 2298205"/>
                <a:gd name="connsiteX0" fmla="*/ 2168467 w 2730169"/>
                <a:gd name="connsiteY0" fmla="*/ 0 h 2173604"/>
                <a:gd name="connsiteX1" fmla="*/ 2168467 w 2730169"/>
                <a:gd name="connsiteY1" fmla="*/ 0 h 2173604"/>
                <a:gd name="connsiteX2" fmla="*/ 32 w 2730169"/>
                <a:gd name="connsiteY2" fmla="*/ 13063 h 2173604"/>
                <a:gd name="connsiteX3" fmla="*/ 32 w 2730169"/>
                <a:gd name="connsiteY3" fmla="*/ 2129246 h 2173604"/>
                <a:gd name="connsiteX4" fmla="*/ 2730169 w 2730169"/>
                <a:gd name="connsiteY4" fmla="*/ 2173546 h 2173604"/>
                <a:gd name="connsiteX0" fmla="*/ 2168468 w 2664856"/>
                <a:gd name="connsiteY0" fmla="*/ 0 h 2131886"/>
                <a:gd name="connsiteX1" fmla="*/ 2168468 w 2664856"/>
                <a:gd name="connsiteY1" fmla="*/ 0 h 2131886"/>
                <a:gd name="connsiteX2" fmla="*/ 33 w 2664856"/>
                <a:gd name="connsiteY2" fmla="*/ 13063 h 2131886"/>
                <a:gd name="connsiteX3" fmla="*/ 33 w 2664856"/>
                <a:gd name="connsiteY3" fmla="*/ 2129246 h 2131886"/>
                <a:gd name="connsiteX4" fmla="*/ 2664856 w 2664856"/>
                <a:gd name="connsiteY4" fmla="*/ 2108231 h 2131886"/>
                <a:gd name="connsiteX0" fmla="*/ 2168461 w 3461683"/>
                <a:gd name="connsiteY0" fmla="*/ 0 h 2147635"/>
                <a:gd name="connsiteX1" fmla="*/ 2168461 w 3461683"/>
                <a:gd name="connsiteY1" fmla="*/ 0 h 2147635"/>
                <a:gd name="connsiteX2" fmla="*/ 26 w 3461683"/>
                <a:gd name="connsiteY2" fmla="*/ 13063 h 2147635"/>
                <a:gd name="connsiteX3" fmla="*/ 26 w 3461683"/>
                <a:gd name="connsiteY3" fmla="*/ 2129246 h 2147635"/>
                <a:gd name="connsiteX4" fmla="*/ 3461683 w 3461683"/>
                <a:gd name="connsiteY4" fmla="*/ 2147420 h 2147635"/>
                <a:gd name="connsiteX0" fmla="*/ 2168461 w 3718102"/>
                <a:gd name="connsiteY0" fmla="*/ 0 h 2147635"/>
                <a:gd name="connsiteX1" fmla="*/ 2168461 w 3718102"/>
                <a:gd name="connsiteY1" fmla="*/ 0 h 2147635"/>
                <a:gd name="connsiteX2" fmla="*/ 26 w 3718102"/>
                <a:gd name="connsiteY2" fmla="*/ 13063 h 2147635"/>
                <a:gd name="connsiteX3" fmla="*/ 26 w 3718102"/>
                <a:gd name="connsiteY3" fmla="*/ 2129246 h 2147635"/>
                <a:gd name="connsiteX4" fmla="*/ 3461683 w 3718102"/>
                <a:gd name="connsiteY4" fmla="*/ 2147420 h 2147635"/>
                <a:gd name="connsiteX5" fmla="*/ 3461683 w 3718102"/>
                <a:gd name="connsiteY5" fmla="*/ 2134357 h 2147635"/>
                <a:gd name="connsiteX0" fmla="*/ 2168461 w 3781024"/>
                <a:gd name="connsiteY0" fmla="*/ 0 h 3597400"/>
                <a:gd name="connsiteX1" fmla="*/ 2168461 w 3781024"/>
                <a:gd name="connsiteY1" fmla="*/ 0 h 3597400"/>
                <a:gd name="connsiteX2" fmla="*/ 26 w 3781024"/>
                <a:gd name="connsiteY2" fmla="*/ 13063 h 3597400"/>
                <a:gd name="connsiteX3" fmla="*/ 26 w 3781024"/>
                <a:gd name="connsiteY3" fmla="*/ 2129246 h 3597400"/>
                <a:gd name="connsiteX4" fmla="*/ 3461683 w 3781024"/>
                <a:gd name="connsiteY4" fmla="*/ 2147420 h 3597400"/>
                <a:gd name="connsiteX5" fmla="*/ 3657626 w 3781024"/>
                <a:gd name="connsiteY5" fmla="*/ 3597397 h 3597400"/>
                <a:gd name="connsiteX0" fmla="*/ 2168461 w 3657626"/>
                <a:gd name="connsiteY0" fmla="*/ 0 h 3597400"/>
                <a:gd name="connsiteX1" fmla="*/ 2168461 w 3657626"/>
                <a:gd name="connsiteY1" fmla="*/ 0 h 3597400"/>
                <a:gd name="connsiteX2" fmla="*/ 26 w 3657626"/>
                <a:gd name="connsiteY2" fmla="*/ 13063 h 3597400"/>
                <a:gd name="connsiteX3" fmla="*/ 26 w 3657626"/>
                <a:gd name="connsiteY3" fmla="*/ 2129246 h 3597400"/>
                <a:gd name="connsiteX4" fmla="*/ 3461683 w 3657626"/>
                <a:gd name="connsiteY4" fmla="*/ 2147420 h 3597400"/>
                <a:gd name="connsiteX5" fmla="*/ 3657626 w 3657626"/>
                <a:gd name="connsiteY5" fmla="*/ 3597397 h 3597400"/>
                <a:gd name="connsiteX0" fmla="*/ 2168461 w 3500872"/>
                <a:gd name="connsiteY0" fmla="*/ 0 h 3610463"/>
                <a:gd name="connsiteX1" fmla="*/ 2168461 w 3500872"/>
                <a:gd name="connsiteY1" fmla="*/ 0 h 3610463"/>
                <a:gd name="connsiteX2" fmla="*/ 26 w 3500872"/>
                <a:gd name="connsiteY2" fmla="*/ 13063 h 3610463"/>
                <a:gd name="connsiteX3" fmla="*/ 26 w 3500872"/>
                <a:gd name="connsiteY3" fmla="*/ 2129246 h 3610463"/>
                <a:gd name="connsiteX4" fmla="*/ 3461683 w 3500872"/>
                <a:gd name="connsiteY4" fmla="*/ 2147420 h 3610463"/>
                <a:gd name="connsiteX5" fmla="*/ 3500872 w 3500872"/>
                <a:gd name="connsiteY5" fmla="*/ 3610460 h 3610463"/>
                <a:gd name="connsiteX0" fmla="*/ 2168461 w 3461683"/>
                <a:gd name="connsiteY0" fmla="*/ 0 h 3597400"/>
                <a:gd name="connsiteX1" fmla="*/ 2168461 w 3461683"/>
                <a:gd name="connsiteY1" fmla="*/ 0 h 3597400"/>
                <a:gd name="connsiteX2" fmla="*/ 26 w 3461683"/>
                <a:gd name="connsiteY2" fmla="*/ 13063 h 3597400"/>
                <a:gd name="connsiteX3" fmla="*/ 26 w 3461683"/>
                <a:gd name="connsiteY3" fmla="*/ 2129246 h 3597400"/>
                <a:gd name="connsiteX4" fmla="*/ 3461683 w 3461683"/>
                <a:gd name="connsiteY4" fmla="*/ 2147420 h 3597400"/>
                <a:gd name="connsiteX5" fmla="*/ 3461683 w 3461683"/>
                <a:gd name="connsiteY5" fmla="*/ 3597397 h 3597400"/>
                <a:gd name="connsiteX0" fmla="*/ 2168461 w 3474746"/>
                <a:gd name="connsiteY0" fmla="*/ 0 h 3584337"/>
                <a:gd name="connsiteX1" fmla="*/ 2168461 w 3474746"/>
                <a:gd name="connsiteY1" fmla="*/ 0 h 3584337"/>
                <a:gd name="connsiteX2" fmla="*/ 26 w 3474746"/>
                <a:gd name="connsiteY2" fmla="*/ 13063 h 3584337"/>
                <a:gd name="connsiteX3" fmla="*/ 26 w 3474746"/>
                <a:gd name="connsiteY3" fmla="*/ 2129246 h 3584337"/>
                <a:gd name="connsiteX4" fmla="*/ 3461683 w 3474746"/>
                <a:gd name="connsiteY4" fmla="*/ 2147420 h 3584337"/>
                <a:gd name="connsiteX5" fmla="*/ 3474746 w 3474746"/>
                <a:gd name="connsiteY5" fmla="*/ 3584334 h 3584337"/>
                <a:gd name="connsiteX0" fmla="*/ 2179321 w 3472543"/>
                <a:gd name="connsiteY0" fmla="*/ 0 h 2149077"/>
                <a:gd name="connsiteX1" fmla="*/ 2179321 w 3472543"/>
                <a:gd name="connsiteY1" fmla="*/ 0 h 2149077"/>
                <a:gd name="connsiteX2" fmla="*/ 10886 w 3472543"/>
                <a:gd name="connsiteY2" fmla="*/ 13063 h 2149077"/>
                <a:gd name="connsiteX3" fmla="*/ 10886 w 3472543"/>
                <a:gd name="connsiteY3" fmla="*/ 2129246 h 2149077"/>
                <a:gd name="connsiteX4" fmla="*/ 3472543 w 3472543"/>
                <a:gd name="connsiteY4" fmla="*/ 2147420 h 2149077"/>
                <a:gd name="connsiteX0" fmla="*/ 2168435 w 2168435"/>
                <a:gd name="connsiteY0" fmla="*/ 0 h 2129246"/>
                <a:gd name="connsiteX1" fmla="*/ 2168435 w 2168435"/>
                <a:gd name="connsiteY1" fmla="*/ 0 h 2129246"/>
                <a:gd name="connsiteX2" fmla="*/ 0 w 2168435"/>
                <a:gd name="connsiteY2" fmla="*/ 13063 h 2129246"/>
                <a:gd name="connsiteX3" fmla="*/ 0 w 2168435"/>
                <a:gd name="connsiteY3" fmla="*/ 2129246 h 2129246"/>
                <a:gd name="connsiteX0" fmla="*/ 2168435 w 2168435"/>
                <a:gd name="connsiteY0" fmla="*/ 0 h 2486412"/>
                <a:gd name="connsiteX1" fmla="*/ 2168435 w 2168435"/>
                <a:gd name="connsiteY1" fmla="*/ 0 h 2486412"/>
                <a:gd name="connsiteX2" fmla="*/ 0 w 2168435"/>
                <a:gd name="connsiteY2" fmla="*/ 13063 h 2486412"/>
                <a:gd name="connsiteX3" fmla="*/ 0 w 2168435"/>
                <a:gd name="connsiteY3" fmla="*/ 2486412 h 2486412"/>
              </a:gdLst>
              <a:ahLst/>
              <a:cxnLst>
                <a:cxn ang="0">
                  <a:pos x="connsiteX0" y="connsiteY0"/>
                </a:cxn>
                <a:cxn ang="0">
                  <a:pos x="connsiteX1" y="connsiteY1"/>
                </a:cxn>
                <a:cxn ang="0">
                  <a:pos x="connsiteX2" y="connsiteY2"/>
                </a:cxn>
                <a:cxn ang="0">
                  <a:pos x="connsiteX3" y="connsiteY3"/>
                </a:cxn>
              </a:cxnLst>
              <a:rect l="l" t="t" r="r" b="b"/>
              <a:pathLst>
                <a:path w="2168435" h="2486412">
                  <a:moveTo>
                    <a:pt x="2168435" y="0"/>
                  </a:moveTo>
                  <a:lnTo>
                    <a:pt x="2168435" y="0"/>
                  </a:lnTo>
                  <a:cubicBezTo>
                    <a:pt x="1097451" y="26775"/>
                    <a:pt x="1820146" y="13063"/>
                    <a:pt x="0" y="13063"/>
                  </a:cubicBezTo>
                  <a:lnTo>
                    <a:pt x="0" y="2486412"/>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17" name="TextBox 14"/>
            <p:cNvSpPr txBox="1">
              <a:spLocks noChangeArrowheads="1"/>
            </p:cNvSpPr>
            <p:nvPr/>
          </p:nvSpPr>
          <p:spPr bwMode="auto">
            <a:xfrm>
              <a:off x="1884637" y="5794930"/>
              <a:ext cx="3126321" cy="1252063"/>
            </a:xfrm>
            <a:prstGeom prst="rect">
              <a:avLst/>
            </a:prstGeom>
            <a:noFill/>
            <a:ln w="9525">
              <a:noFill/>
              <a:miter lim="800000"/>
              <a:headEnd/>
              <a:tailEnd/>
            </a:ln>
          </p:spPr>
          <p:txBody>
            <a:bodyPr>
              <a:spAutoFit/>
            </a:bodyPr>
            <a:lstStyle/>
            <a:p>
              <a:pPr>
                <a:lnSpc>
                  <a:spcPct val="125000"/>
                </a:lnSpc>
              </a:pPr>
              <a:r>
                <a:rPr lang="zh-CN" altLang="en-US" sz="3200" dirty="0">
                  <a:solidFill>
                    <a:schemeClr val="tx1">
                      <a:lumMod val="85000"/>
                      <a:lumOff val="15000"/>
                    </a:schemeClr>
                  </a:solidFill>
                  <a:latin typeface="方正兰亭黑简体"/>
                  <a:ea typeface="方正兰亭黑简体" panose="02000000000000000000"/>
                </a:rPr>
                <a:t>提供公平合理、对等互利的合作平台</a:t>
              </a:r>
              <a:endParaRPr lang="en-US" altLang="zh-CN" sz="3200" dirty="0">
                <a:solidFill>
                  <a:schemeClr val="tx1">
                    <a:lumMod val="85000"/>
                    <a:lumOff val="15000"/>
                  </a:schemeClr>
                </a:solidFill>
                <a:latin typeface="方正兰亭黑简体"/>
                <a:ea typeface="方正兰亭黑简体" panose="02000000000000000000"/>
              </a:endParaRPr>
            </a:p>
            <a:p>
              <a:pPr>
                <a:lnSpc>
                  <a:spcPct val="125000"/>
                </a:lnSpc>
              </a:pPr>
              <a:r>
                <a:rPr lang="en-US" altLang="zh-CN" sz="2800" dirty="0">
                  <a:solidFill>
                    <a:schemeClr val="tx1">
                      <a:lumMod val="85000"/>
                      <a:lumOff val="15000"/>
                    </a:schemeClr>
                  </a:solidFill>
                  <a:latin typeface="vivo" panose="00000500000000000000" pitchFamily="50" charset="0"/>
                  <a:ea typeface="vivo type CN简 Regular" panose="02000500000000000000" pitchFamily="50" charset="-122"/>
                </a:rPr>
                <a:t>Create a fair, equal cooperative platform with mutual benefits </a:t>
              </a:r>
              <a:endParaRPr lang="zh-CN" altLang="en-US" sz="2800" dirty="0">
                <a:solidFill>
                  <a:schemeClr val="tx1">
                    <a:lumMod val="85000"/>
                    <a:lumOff val="15000"/>
                  </a:schemeClr>
                </a:solidFill>
                <a:latin typeface="vivo" panose="00000500000000000000" pitchFamily="50" charset="0"/>
                <a:ea typeface="vivo type CN简 Regular" panose="02000500000000000000" pitchFamily="50" charset="-122"/>
              </a:endParaRPr>
            </a:p>
          </p:txBody>
        </p:sp>
        <p:sp>
          <p:nvSpPr>
            <p:cNvPr id="18" name="TextBox 15"/>
            <p:cNvSpPr txBox="1">
              <a:spLocks noChangeArrowheads="1"/>
            </p:cNvSpPr>
            <p:nvPr/>
          </p:nvSpPr>
          <p:spPr bwMode="auto">
            <a:xfrm>
              <a:off x="1930034" y="5163716"/>
              <a:ext cx="2977414" cy="561823"/>
            </a:xfrm>
            <a:prstGeom prst="rect">
              <a:avLst/>
            </a:prstGeom>
            <a:noFill/>
            <a:ln w="9525">
              <a:noFill/>
              <a:miter lim="800000"/>
              <a:headEnd/>
              <a:tailEnd/>
            </a:ln>
          </p:spPr>
          <p:txBody>
            <a:bodyPr>
              <a:spAutoFit/>
            </a:bodyPr>
            <a:lstStyle/>
            <a:p>
              <a:r>
                <a:rPr lang="zh-CN" altLang="en-US" sz="3200" b="1" dirty="0">
                  <a:solidFill>
                    <a:srgbClr val="375FFF"/>
                  </a:solidFill>
                  <a:latin typeface="方正兰亭黑简体"/>
                  <a:ea typeface="方正兰亭黑简体" panose="02000000000000000000"/>
                </a:rPr>
                <a:t>对商业</a:t>
              </a:r>
              <a:r>
                <a:rPr lang="zh-CN" altLang="en-US" sz="3200" b="1" dirty="0" smtClean="0">
                  <a:solidFill>
                    <a:srgbClr val="375FFF"/>
                  </a:solidFill>
                  <a:latin typeface="方正兰亭黑简体"/>
                  <a:ea typeface="方正兰亭黑简体" panose="02000000000000000000"/>
                </a:rPr>
                <a:t>伙伴</a:t>
              </a:r>
              <a:endParaRPr lang="en-US" altLang="zh-CN" sz="3200" b="1" dirty="0" smtClean="0">
                <a:solidFill>
                  <a:srgbClr val="375FFF"/>
                </a:solidFill>
                <a:latin typeface="方正兰亭黑简体"/>
                <a:ea typeface="方正兰亭黑简体" panose="02000000000000000000"/>
              </a:endParaRPr>
            </a:p>
            <a:p>
              <a:r>
                <a:rPr lang="en-US" altLang="zh-CN" sz="3200" b="1" dirty="0">
                  <a:solidFill>
                    <a:srgbClr val="375FFF"/>
                  </a:solidFill>
                  <a:latin typeface="vivo type CN简 Regular" panose="02000500000000000000" pitchFamily="50" charset="-122"/>
                  <a:ea typeface="vivo type CN简 Regular" panose="02000500000000000000" pitchFamily="50" charset="-122"/>
                </a:rPr>
                <a:t>To business partners </a:t>
              </a:r>
              <a:endParaRPr lang="zh-CN" altLang="en-US" sz="3200" b="1" dirty="0">
                <a:solidFill>
                  <a:srgbClr val="375FFF"/>
                </a:solidFill>
                <a:latin typeface="vivo type CN简 Regular" panose="02000500000000000000" pitchFamily="50" charset="-122"/>
                <a:ea typeface="vivo type CN简 Regular" panose="02000500000000000000" pitchFamily="50" charset="-122"/>
              </a:endParaRPr>
            </a:p>
          </p:txBody>
        </p:sp>
        <p:sp>
          <p:nvSpPr>
            <p:cNvPr id="19" name="任意多边形 18"/>
            <p:cNvSpPr/>
            <p:nvPr/>
          </p:nvSpPr>
          <p:spPr bwMode="auto">
            <a:xfrm>
              <a:off x="1297392" y="3278796"/>
              <a:ext cx="3760474" cy="1449563"/>
            </a:xfrm>
            <a:custGeom>
              <a:avLst/>
              <a:gdLst>
                <a:gd name="connsiteX0" fmla="*/ 3370217 w 3370217"/>
                <a:gd name="connsiteY0" fmla="*/ 0 h 2011680"/>
                <a:gd name="connsiteX1" fmla="*/ 666206 w 3370217"/>
                <a:gd name="connsiteY1" fmla="*/ 0 h 2011680"/>
                <a:gd name="connsiteX2" fmla="*/ 0 w 3370217"/>
                <a:gd name="connsiteY2" fmla="*/ 2011680 h 2011680"/>
              </a:gdLst>
              <a:ahLst/>
              <a:cxnLst>
                <a:cxn ang="0">
                  <a:pos x="connsiteX0" y="connsiteY0"/>
                </a:cxn>
                <a:cxn ang="0">
                  <a:pos x="connsiteX1" y="connsiteY1"/>
                </a:cxn>
                <a:cxn ang="0">
                  <a:pos x="connsiteX2" y="connsiteY2"/>
                </a:cxn>
              </a:cxnLst>
              <a:rect l="l" t="t" r="r" b="b"/>
              <a:pathLst>
                <a:path w="3370217" h="2011680">
                  <a:moveTo>
                    <a:pt x="3370217" y="0"/>
                  </a:moveTo>
                  <a:lnTo>
                    <a:pt x="666206" y="0"/>
                  </a:lnTo>
                  <a:lnTo>
                    <a:pt x="0" y="201168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20" name="TextBox 17"/>
            <p:cNvSpPr txBox="1">
              <a:spLocks noChangeArrowheads="1"/>
            </p:cNvSpPr>
            <p:nvPr/>
          </p:nvSpPr>
          <p:spPr bwMode="auto">
            <a:xfrm>
              <a:off x="2340570" y="2676191"/>
              <a:ext cx="3085502" cy="722344"/>
            </a:xfrm>
            <a:prstGeom prst="rect">
              <a:avLst/>
            </a:prstGeom>
            <a:noFill/>
            <a:ln w="9525">
              <a:noFill/>
              <a:miter lim="800000"/>
              <a:headEnd/>
              <a:tailEnd/>
            </a:ln>
          </p:spPr>
          <p:txBody>
            <a:bodyPr>
              <a:spAutoFit/>
            </a:bodyPr>
            <a:lstStyle/>
            <a:p>
              <a:r>
                <a:rPr lang="zh-CN" altLang="en-US" sz="3200" b="1" dirty="0">
                  <a:solidFill>
                    <a:srgbClr val="375FFF"/>
                  </a:solidFill>
                  <a:latin typeface="方正兰亭黑简体"/>
                  <a:ea typeface="方正兰亭黑简体" panose="02000000000000000000"/>
                </a:rPr>
                <a:t>对</a:t>
              </a:r>
              <a:r>
                <a:rPr lang="zh-CN" altLang="en-US" sz="3200" b="1" dirty="0" smtClean="0">
                  <a:solidFill>
                    <a:srgbClr val="375FFF"/>
                  </a:solidFill>
                  <a:latin typeface="方正兰亭黑简体"/>
                  <a:ea typeface="方正兰亭黑简体" panose="02000000000000000000"/>
                </a:rPr>
                <a:t>消费者</a:t>
              </a:r>
              <a:endParaRPr lang="en-US" altLang="zh-CN" sz="3200" b="1" dirty="0" smtClean="0">
                <a:solidFill>
                  <a:srgbClr val="375FFF"/>
                </a:solidFill>
                <a:latin typeface="方正兰亭黑简体"/>
                <a:ea typeface="方正兰亭黑简体" panose="02000000000000000000"/>
              </a:endParaRPr>
            </a:p>
            <a:p>
              <a:r>
                <a:rPr lang="en-US" altLang="zh-CN" sz="3200" b="1" dirty="0">
                  <a:solidFill>
                    <a:srgbClr val="375FFF"/>
                  </a:solidFill>
                  <a:latin typeface="vivo type CN简 Regular" panose="02000500000000000000" pitchFamily="50" charset="-122"/>
                  <a:ea typeface="vivo type CN简 Regular" panose="02000500000000000000" pitchFamily="50" charset="-122"/>
                </a:rPr>
                <a:t>To consumers</a:t>
              </a:r>
            </a:p>
            <a:p>
              <a:endParaRPr lang="zh-CN" altLang="en-US" sz="2000" b="1" dirty="0">
                <a:solidFill>
                  <a:srgbClr val="04A5DC"/>
                </a:solidFill>
                <a:latin typeface="微软雅黑" pitchFamily="34" charset="-122"/>
                <a:ea typeface="微软雅黑" pitchFamily="34" charset="-122"/>
                <a:cs typeface="Calibri" pitchFamily="34" charset="0"/>
              </a:endParaRPr>
            </a:p>
          </p:txBody>
        </p:sp>
        <p:sp>
          <p:nvSpPr>
            <p:cNvPr id="21" name="TextBox 18"/>
            <p:cNvSpPr txBox="1">
              <a:spLocks noChangeArrowheads="1"/>
            </p:cNvSpPr>
            <p:nvPr/>
          </p:nvSpPr>
          <p:spPr bwMode="auto">
            <a:xfrm>
              <a:off x="2082195" y="3259283"/>
              <a:ext cx="2828575" cy="931021"/>
            </a:xfrm>
            <a:prstGeom prst="rect">
              <a:avLst/>
            </a:prstGeom>
            <a:noFill/>
            <a:ln w="9525">
              <a:noFill/>
              <a:miter lim="800000"/>
              <a:headEnd/>
              <a:tailEnd/>
            </a:ln>
          </p:spPr>
          <p:txBody>
            <a:bodyPr>
              <a:spAutoFit/>
            </a:bodyPr>
            <a:lstStyle/>
            <a:p>
              <a:pPr>
                <a:lnSpc>
                  <a:spcPct val="125000"/>
                </a:lnSpc>
              </a:pPr>
              <a:r>
                <a:rPr lang="zh-CN" altLang="en-US" sz="3200" dirty="0">
                  <a:solidFill>
                    <a:schemeClr val="tx1">
                      <a:lumMod val="85000"/>
                      <a:lumOff val="15000"/>
                    </a:schemeClr>
                  </a:solidFill>
                  <a:latin typeface="方正兰亭黑简体"/>
                  <a:ea typeface="方正兰亭黑简体" panose="02000000000000000000"/>
                </a:rPr>
                <a:t>提供优质的产品和</a:t>
              </a:r>
              <a:r>
                <a:rPr lang="zh-CN" altLang="en-US" sz="3200" dirty="0" smtClean="0">
                  <a:solidFill>
                    <a:schemeClr val="tx1">
                      <a:lumMod val="85000"/>
                      <a:lumOff val="15000"/>
                    </a:schemeClr>
                  </a:solidFill>
                  <a:latin typeface="方正兰亭黑简体"/>
                  <a:ea typeface="方正兰亭黑简体" panose="02000000000000000000"/>
                </a:rPr>
                <a:t>服务</a:t>
              </a:r>
              <a:endParaRPr lang="en-US" altLang="zh-CN" sz="3200" dirty="0" smtClean="0">
                <a:solidFill>
                  <a:schemeClr val="tx1">
                    <a:lumMod val="85000"/>
                    <a:lumOff val="15000"/>
                  </a:schemeClr>
                </a:solidFill>
                <a:latin typeface="方正兰亭黑简体"/>
                <a:ea typeface="方正兰亭黑简体" panose="02000000000000000000"/>
              </a:endParaRPr>
            </a:p>
            <a:p>
              <a:pPr>
                <a:lnSpc>
                  <a:spcPct val="125000"/>
                </a:lnSpc>
              </a:pPr>
              <a:r>
                <a:rPr lang="en-US" altLang="zh-CN" sz="2800" dirty="0">
                  <a:solidFill>
                    <a:schemeClr val="tx1">
                      <a:lumMod val="85000"/>
                      <a:lumOff val="15000"/>
                    </a:schemeClr>
                  </a:solidFill>
                  <a:latin typeface="vivo" panose="00000500000000000000" pitchFamily="50" charset="0"/>
                  <a:ea typeface="vivo type CN简 Regular" panose="02000500000000000000" pitchFamily="50" charset="-122"/>
                </a:rPr>
                <a:t>Provide quality products and superior service </a:t>
              </a:r>
            </a:p>
          </p:txBody>
        </p:sp>
        <p:sp>
          <p:nvSpPr>
            <p:cNvPr id="22" name="任意多边形 21"/>
            <p:cNvSpPr/>
            <p:nvPr/>
          </p:nvSpPr>
          <p:spPr bwMode="auto">
            <a:xfrm>
              <a:off x="7512704" y="3422860"/>
              <a:ext cx="3721798" cy="1783528"/>
            </a:xfrm>
            <a:custGeom>
              <a:avLst/>
              <a:gdLst>
                <a:gd name="connsiteX0" fmla="*/ 0 w 3383280"/>
                <a:gd name="connsiteY0" fmla="*/ 0 h 1867989"/>
                <a:gd name="connsiteX1" fmla="*/ 2286000 w 3383280"/>
                <a:gd name="connsiteY1" fmla="*/ 0 h 1867989"/>
                <a:gd name="connsiteX2" fmla="*/ 3383280 w 3383280"/>
                <a:gd name="connsiteY2" fmla="*/ 1867989 h 1867989"/>
              </a:gdLst>
              <a:ahLst/>
              <a:cxnLst>
                <a:cxn ang="0">
                  <a:pos x="connsiteX0" y="connsiteY0"/>
                </a:cxn>
                <a:cxn ang="0">
                  <a:pos x="connsiteX1" y="connsiteY1"/>
                </a:cxn>
                <a:cxn ang="0">
                  <a:pos x="connsiteX2" y="connsiteY2"/>
                </a:cxn>
              </a:cxnLst>
              <a:rect l="l" t="t" r="r" b="b"/>
              <a:pathLst>
                <a:path w="3383280" h="1867989">
                  <a:moveTo>
                    <a:pt x="0" y="0"/>
                  </a:moveTo>
                  <a:lnTo>
                    <a:pt x="2286000" y="0"/>
                  </a:lnTo>
                  <a:lnTo>
                    <a:pt x="3383280" y="1867989"/>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
          <p:nvSpPr>
            <p:cNvPr id="23" name="TextBox 20"/>
            <p:cNvSpPr txBox="1">
              <a:spLocks noChangeArrowheads="1"/>
            </p:cNvSpPr>
            <p:nvPr/>
          </p:nvSpPr>
          <p:spPr bwMode="auto">
            <a:xfrm>
              <a:off x="7438269" y="2704404"/>
              <a:ext cx="2172585" cy="561823"/>
            </a:xfrm>
            <a:prstGeom prst="rect">
              <a:avLst/>
            </a:prstGeom>
            <a:noFill/>
            <a:ln w="9525">
              <a:noFill/>
              <a:miter lim="800000"/>
              <a:headEnd/>
              <a:tailEnd/>
            </a:ln>
          </p:spPr>
          <p:txBody>
            <a:bodyPr wrap="square">
              <a:spAutoFit/>
            </a:bodyPr>
            <a:lstStyle/>
            <a:p>
              <a:pPr algn="r"/>
              <a:r>
                <a:rPr lang="zh-CN" altLang="en-US" sz="3200" b="1" dirty="0">
                  <a:solidFill>
                    <a:srgbClr val="375FFF"/>
                  </a:solidFill>
                  <a:latin typeface="方正兰亭黑简体"/>
                  <a:ea typeface="方正兰亭黑简体" panose="02000000000000000000"/>
                </a:rPr>
                <a:t>对</a:t>
              </a:r>
              <a:r>
                <a:rPr lang="zh-CN" altLang="en-US" sz="3200" b="1" dirty="0" smtClean="0">
                  <a:solidFill>
                    <a:srgbClr val="375FFF"/>
                  </a:solidFill>
                  <a:latin typeface="方正兰亭黑简体"/>
                  <a:ea typeface="方正兰亭黑简体" panose="02000000000000000000"/>
                </a:rPr>
                <a:t>员工</a:t>
              </a:r>
              <a:endParaRPr lang="en-US" altLang="zh-CN" sz="3200" b="1" dirty="0" smtClean="0">
                <a:solidFill>
                  <a:srgbClr val="375FFF"/>
                </a:solidFill>
                <a:latin typeface="方正兰亭黑简体"/>
                <a:ea typeface="方正兰亭黑简体" panose="02000000000000000000"/>
              </a:endParaRPr>
            </a:p>
            <a:p>
              <a:pPr algn="r"/>
              <a:r>
                <a:rPr lang="en-US" altLang="zh-CN" sz="3200" b="1" dirty="0" smtClean="0">
                  <a:solidFill>
                    <a:srgbClr val="375FFF"/>
                  </a:solidFill>
                  <a:latin typeface="vivo type CN简 Regular" panose="02000500000000000000" pitchFamily="50" charset="-122"/>
                  <a:ea typeface="vivo type CN简 Regular" panose="02000500000000000000" pitchFamily="50" charset="-122"/>
                </a:rPr>
                <a:t>To employees </a:t>
              </a:r>
              <a:endParaRPr lang="en-US" altLang="zh-CN" sz="3200" b="1" dirty="0">
                <a:solidFill>
                  <a:srgbClr val="375FFF"/>
                </a:solidFill>
                <a:latin typeface="vivo type CN简 Regular" panose="02000500000000000000" pitchFamily="50" charset="-122"/>
                <a:ea typeface="vivo type CN简 Regular" panose="02000500000000000000" pitchFamily="50" charset="-122"/>
              </a:endParaRPr>
            </a:p>
          </p:txBody>
        </p:sp>
        <p:sp>
          <p:nvSpPr>
            <p:cNvPr id="24" name="TextBox 23"/>
            <p:cNvSpPr txBox="1">
              <a:spLocks noChangeArrowheads="1"/>
            </p:cNvSpPr>
            <p:nvPr/>
          </p:nvSpPr>
          <p:spPr bwMode="auto">
            <a:xfrm>
              <a:off x="8119302" y="5120562"/>
              <a:ext cx="2089276" cy="529719"/>
            </a:xfrm>
            <a:prstGeom prst="rect">
              <a:avLst/>
            </a:prstGeom>
            <a:noFill/>
            <a:ln w="9525">
              <a:noFill/>
              <a:miter lim="800000"/>
              <a:headEnd/>
              <a:tailEnd/>
            </a:ln>
          </p:spPr>
          <p:txBody>
            <a:bodyPr wrap="none">
              <a:spAutoFit/>
            </a:bodyPr>
            <a:lstStyle/>
            <a:p>
              <a:pPr algn="r"/>
              <a:r>
                <a:rPr lang="zh-CN" altLang="en-US" sz="3200" b="1" dirty="0">
                  <a:solidFill>
                    <a:srgbClr val="375FFF"/>
                  </a:solidFill>
                  <a:latin typeface="方正兰亭黑简体"/>
                  <a:ea typeface="方正兰亭黑简体" panose="02000000000000000000"/>
                </a:rPr>
                <a:t>对</a:t>
              </a:r>
              <a:r>
                <a:rPr lang="zh-CN" altLang="en-US" sz="3200" b="1" dirty="0" smtClean="0">
                  <a:solidFill>
                    <a:srgbClr val="375FFF"/>
                  </a:solidFill>
                  <a:latin typeface="方正兰亭黑简体"/>
                  <a:ea typeface="方正兰亭黑简体" panose="02000000000000000000"/>
                </a:rPr>
                <a:t>股东</a:t>
              </a:r>
              <a:endParaRPr lang="en-US" altLang="zh-CN" sz="3200" b="1" dirty="0" smtClean="0">
                <a:solidFill>
                  <a:srgbClr val="375FFF"/>
                </a:solidFill>
                <a:latin typeface="方正兰亭黑简体"/>
                <a:ea typeface="方正兰亭黑简体" panose="02000000000000000000"/>
              </a:endParaRPr>
            </a:p>
            <a:p>
              <a:pPr algn="r"/>
              <a:r>
                <a:rPr lang="en-US" altLang="zh-CN" sz="2800" b="1" dirty="0">
                  <a:solidFill>
                    <a:srgbClr val="375FFF"/>
                  </a:solidFill>
                  <a:latin typeface="vivo type CN简 Regular" panose="02000500000000000000" pitchFamily="50" charset="-122"/>
                  <a:ea typeface="vivo type CN简 Regular" panose="02000500000000000000" pitchFamily="50" charset="-122"/>
                </a:rPr>
                <a:t>To shareholders </a:t>
              </a:r>
            </a:p>
          </p:txBody>
        </p:sp>
        <p:sp>
          <p:nvSpPr>
            <p:cNvPr id="25" name="TextBox 24"/>
            <p:cNvSpPr txBox="1">
              <a:spLocks noChangeArrowheads="1"/>
            </p:cNvSpPr>
            <p:nvPr/>
          </p:nvSpPr>
          <p:spPr bwMode="auto">
            <a:xfrm>
              <a:off x="7475827" y="5725539"/>
              <a:ext cx="3069547" cy="1252063"/>
            </a:xfrm>
            <a:prstGeom prst="rect">
              <a:avLst/>
            </a:prstGeom>
            <a:noFill/>
            <a:ln w="9525">
              <a:noFill/>
              <a:miter lim="800000"/>
              <a:headEnd/>
              <a:tailEnd/>
            </a:ln>
          </p:spPr>
          <p:txBody>
            <a:bodyPr wrap="square">
              <a:spAutoFit/>
            </a:bodyPr>
            <a:lstStyle/>
            <a:p>
              <a:pPr>
                <a:lnSpc>
                  <a:spcPct val="125000"/>
                </a:lnSpc>
              </a:pPr>
              <a:r>
                <a:rPr lang="zh-CN" altLang="en-US" sz="3200" dirty="0">
                  <a:solidFill>
                    <a:schemeClr val="tx1">
                      <a:lumMod val="85000"/>
                      <a:lumOff val="15000"/>
                    </a:schemeClr>
                  </a:solidFill>
                  <a:latin typeface="方正兰亭黑简体"/>
                  <a:ea typeface="方正兰亭黑简体" panose="02000000000000000000"/>
                </a:rPr>
                <a:t>使其投入的股本有高于社会平均收益的</a:t>
              </a:r>
              <a:r>
                <a:rPr lang="zh-CN" altLang="en-US" sz="3200" dirty="0" smtClean="0">
                  <a:solidFill>
                    <a:schemeClr val="tx1">
                      <a:lumMod val="85000"/>
                      <a:lumOff val="15000"/>
                    </a:schemeClr>
                  </a:solidFill>
                  <a:latin typeface="方正兰亭黑简体"/>
                  <a:ea typeface="方正兰亭黑简体" panose="02000000000000000000"/>
                </a:rPr>
                <a:t>回报</a:t>
              </a:r>
              <a:endParaRPr lang="en-US" altLang="zh-CN" sz="3200" dirty="0" smtClean="0">
                <a:solidFill>
                  <a:schemeClr val="tx1">
                    <a:lumMod val="85000"/>
                    <a:lumOff val="15000"/>
                  </a:schemeClr>
                </a:solidFill>
                <a:latin typeface="方正兰亭黑简体"/>
                <a:ea typeface="方正兰亭黑简体" panose="02000000000000000000"/>
              </a:endParaRPr>
            </a:p>
            <a:p>
              <a:pPr>
                <a:lnSpc>
                  <a:spcPct val="125000"/>
                </a:lnSpc>
              </a:pPr>
              <a:r>
                <a:rPr lang="en-US" altLang="zh-CN" sz="2800" dirty="0">
                  <a:solidFill>
                    <a:schemeClr val="tx1">
                      <a:lumMod val="85000"/>
                      <a:lumOff val="15000"/>
                    </a:schemeClr>
                  </a:solidFill>
                  <a:latin typeface="vivo" panose="00000500000000000000" pitchFamily="50" charset="0"/>
                  <a:ea typeface="vivo type CN简 Regular" panose="02000500000000000000" pitchFamily="50" charset="-122"/>
                </a:rPr>
                <a:t>Render above-average returns on investment </a:t>
              </a:r>
              <a:endParaRPr lang="zh-CN" altLang="en-US" sz="2800" dirty="0">
                <a:solidFill>
                  <a:schemeClr val="tx1">
                    <a:lumMod val="85000"/>
                    <a:lumOff val="15000"/>
                  </a:schemeClr>
                </a:solidFill>
                <a:latin typeface="vivo" panose="00000500000000000000" pitchFamily="50" charset="0"/>
                <a:ea typeface="vivo type CN简 Regular" panose="02000500000000000000" pitchFamily="50" charset="-122"/>
              </a:endParaRPr>
            </a:p>
          </p:txBody>
        </p:sp>
      </p:grpSp>
      <p:sp>
        <p:nvSpPr>
          <p:cNvPr id="31" name="TextBox 24"/>
          <p:cNvSpPr txBox="1">
            <a:spLocks noChangeArrowheads="1"/>
          </p:cNvSpPr>
          <p:nvPr/>
        </p:nvSpPr>
        <p:spPr bwMode="auto">
          <a:xfrm>
            <a:off x="14987020" y="4792417"/>
            <a:ext cx="6311825" cy="2400657"/>
          </a:xfrm>
          <a:prstGeom prst="rect">
            <a:avLst/>
          </a:prstGeom>
          <a:noFill/>
          <a:ln w="9525">
            <a:noFill/>
            <a:miter lim="800000"/>
            <a:headEnd/>
            <a:tailEnd/>
          </a:ln>
        </p:spPr>
        <p:txBody>
          <a:bodyPr wrap="square">
            <a:spAutoFit/>
          </a:bodyPr>
          <a:lstStyle/>
          <a:p>
            <a:pPr>
              <a:lnSpc>
                <a:spcPct val="125000"/>
              </a:lnSpc>
            </a:pPr>
            <a:r>
              <a:rPr lang="zh-CN" altLang="en-US" sz="3200" dirty="0">
                <a:solidFill>
                  <a:schemeClr val="tx1">
                    <a:lumMod val="85000"/>
                    <a:lumOff val="15000"/>
                  </a:schemeClr>
                </a:solidFill>
                <a:latin typeface="微软雅黑" pitchFamily="34" charset="-122"/>
                <a:ea typeface="方正兰亭黑简体" panose="02000000000000000000"/>
              </a:rPr>
              <a:t>营造和谐、相互尊重</a:t>
            </a:r>
            <a:endParaRPr lang="en-US" altLang="zh-CN" sz="3200" dirty="0">
              <a:solidFill>
                <a:schemeClr val="tx1">
                  <a:lumMod val="85000"/>
                  <a:lumOff val="15000"/>
                </a:schemeClr>
              </a:solidFill>
              <a:latin typeface="微软雅黑" pitchFamily="34" charset="-122"/>
              <a:ea typeface="方正兰亭黑简体" panose="02000000000000000000"/>
            </a:endParaRPr>
          </a:p>
          <a:p>
            <a:pPr>
              <a:lnSpc>
                <a:spcPct val="125000"/>
              </a:lnSpc>
            </a:pPr>
            <a:r>
              <a:rPr lang="zh-CN" altLang="en-US" sz="3200" dirty="0">
                <a:solidFill>
                  <a:schemeClr val="tx1">
                    <a:lumMod val="85000"/>
                    <a:lumOff val="15000"/>
                  </a:schemeClr>
                </a:solidFill>
                <a:latin typeface="微软雅黑" pitchFamily="34" charset="-122"/>
                <a:ea typeface="方正兰亭黑简体" panose="02000000000000000000"/>
              </a:rPr>
              <a:t>的工作</a:t>
            </a:r>
            <a:r>
              <a:rPr lang="zh-CN" altLang="en-US" sz="3200" dirty="0" smtClean="0">
                <a:solidFill>
                  <a:schemeClr val="tx1">
                    <a:lumMod val="85000"/>
                    <a:lumOff val="15000"/>
                  </a:schemeClr>
                </a:solidFill>
                <a:latin typeface="微软雅黑" pitchFamily="34" charset="-122"/>
                <a:ea typeface="方正兰亭黑简体" panose="02000000000000000000"/>
              </a:rPr>
              <a:t>氛围</a:t>
            </a:r>
            <a:endParaRPr lang="en-US" altLang="zh-CN" sz="3200" dirty="0" smtClean="0">
              <a:solidFill>
                <a:schemeClr val="tx1">
                  <a:lumMod val="85000"/>
                  <a:lumOff val="15000"/>
                </a:schemeClr>
              </a:solidFill>
              <a:latin typeface="微软雅黑" pitchFamily="34" charset="-122"/>
              <a:ea typeface="方正兰亭黑简体" panose="02000000000000000000"/>
            </a:endParaRPr>
          </a:p>
          <a:p>
            <a:pPr>
              <a:lnSpc>
                <a:spcPct val="125000"/>
              </a:lnSpc>
            </a:pPr>
            <a:r>
              <a:rPr lang="en-US" altLang="zh-CN" sz="2800" dirty="0">
                <a:solidFill>
                  <a:schemeClr val="tx1">
                    <a:lumMod val="85000"/>
                    <a:lumOff val="15000"/>
                  </a:schemeClr>
                </a:solidFill>
                <a:latin typeface="vivo" panose="00000500000000000000" pitchFamily="50" charset="0"/>
                <a:ea typeface="vivo type CN简 Regular" panose="02000500000000000000" pitchFamily="50" charset="-122"/>
              </a:rPr>
              <a:t>Create and maintain a harmonious, respectful work environment</a:t>
            </a:r>
          </a:p>
        </p:txBody>
      </p:sp>
      <p:pic>
        <p:nvPicPr>
          <p:cNvPr id="32" name="图片 31"/>
          <p:cNvPicPr>
            <a:picLocks noChangeAspect="1"/>
          </p:cNvPicPr>
          <p:nvPr/>
        </p:nvPicPr>
        <p:blipFill>
          <a:blip r:embed="rId2">
            <a:clrChange>
              <a:clrFrom>
                <a:srgbClr val="FFFFFF"/>
              </a:clrFrom>
              <a:clrTo>
                <a:srgbClr val="FFFFFF">
                  <a:alpha val="0"/>
                </a:srgbClr>
              </a:clrTo>
            </a:clrChange>
          </a:blip>
          <a:stretch>
            <a:fillRect/>
          </a:stretch>
        </p:blipFill>
        <p:spPr>
          <a:xfrm>
            <a:off x="10775087" y="6443245"/>
            <a:ext cx="2561166" cy="875066"/>
          </a:xfrm>
          <a:prstGeom prst="rect">
            <a:avLst/>
          </a:prstGeom>
        </p:spPr>
      </p:pic>
      <p:sp>
        <p:nvSpPr>
          <p:cNvPr id="33" name="任意多边形 32"/>
          <p:cNvSpPr/>
          <p:nvPr/>
        </p:nvSpPr>
        <p:spPr bwMode="auto">
          <a:xfrm>
            <a:off x="16907125" y="8922446"/>
            <a:ext cx="4391720" cy="1623655"/>
          </a:xfrm>
          <a:custGeom>
            <a:avLst/>
            <a:gdLst>
              <a:gd name="connsiteX0" fmla="*/ 0 w 3984172"/>
              <a:gd name="connsiteY0" fmla="*/ 13063 h 2926080"/>
              <a:gd name="connsiteX1" fmla="*/ 2586446 w 3984172"/>
              <a:gd name="connsiteY1" fmla="*/ 0 h 2926080"/>
              <a:gd name="connsiteX2" fmla="*/ 3984172 w 3984172"/>
              <a:gd name="connsiteY2" fmla="*/ 2926080 h 2926080"/>
              <a:gd name="connsiteX0" fmla="*/ 0 w 2599509"/>
              <a:gd name="connsiteY0" fmla="*/ 13063 h 1476103"/>
              <a:gd name="connsiteX1" fmla="*/ 2586446 w 2599509"/>
              <a:gd name="connsiteY1" fmla="*/ 0 h 1476103"/>
              <a:gd name="connsiteX2" fmla="*/ 2599509 w 2599509"/>
              <a:gd name="connsiteY2" fmla="*/ 1476103 h 1476103"/>
              <a:gd name="connsiteX0" fmla="*/ 0 w 2600476"/>
              <a:gd name="connsiteY0" fmla="*/ 13063 h 1585444"/>
              <a:gd name="connsiteX1" fmla="*/ 2586446 w 2600476"/>
              <a:gd name="connsiteY1" fmla="*/ 0 h 1585444"/>
              <a:gd name="connsiteX2" fmla="*/ 2599509 w 2600476"/>
              <a:gd name="connsiteY2" fmla="*/ 1476103 h 1585444"/>
              <a:gd name="connsiteX3" fmla="*/ 2599510 w 2600476"/>
              <a:gd name="connsiteY3" fmla="*/ 1476104 h 1585444"/>
              <a:gd name="connsiteX0" fmla="*/ 0 w 2600476"/>
              <a:gd name="connsiteY0" fmla="*/ 13063 h 1687088"/>
              <a:gd name="connsiteX1" fmla="*/ 2586446 w 2600476"/>
              <a:gd name="connsiteY1" fmla="*/ 0 h 1687088"/>
              <a:gd name="connsiteX2" fmla="*/ 2599509 w 2600476"/>
              <a:gd name="connsiteY2" fmla="*/ 1476103 h 1687088"/>
              <a:gd name="connsiteX3" fmla="*/ 2599510 w 2600476"/>
              <a:gd name="connsiteY3" fmla="*/ 1685109 h 1687088"/>
              <a:gd name="connsiteX0" fmla="*/ 0 w 3958047"/>
              <a:gd name="connsiteY0" fmla="*/ 13063 h 1666247"/>
              <a:gd name="connsiteX1" fmla="*/ 2586446 w 3958047"/>
              <a:gd name="connsiteY1" fmla="*/ 0 h 1666247"/>
              <a:gd name="connsiteX2" fmla="*/ 2599509 w 3958047"/>
              <a:gd name="connsiteY2" fmla="*/ 1476103 h 1666247"/>
              <a:gd name="connsiteX3" fmla="*/ 3958047 w 3958047"/>
              <a:gd name="connsiteY3" fmla="*/ 1658984 h 1666247"/>
              <a:gd name="connsiteX0" fmla="*/ 0 w 3958047"/>
              <a:gd name="connsiteY0" fmla="*/ 13063 h 1658984"/>
              <a:gd name="connsiteX1" fmla="*/ 2586446 w 3958047"/>
              <a:gd name="connsiteY1" fmla="*/ 0 h 1658984"/>
              <a:gd name="connsiteX2" fmla="*/ 2599509 w 3958047"/>
              <a:gd name="connsiteY2" fmla="*/ 1476103 h 1658984"/>
              <a:gd name="connsiteX3" fmla="*/ 3958047 w 3958047"/>
              <a:gd name="connsiteY3" fmla="*/ 1658984 h 1658984"/>
              <a:gd name="connsiteX0" fmla="*/ 0 w 3958047"/>
              <a:gd name="connsiteY0" fmla="*/ 13063 h 1515292"/>
              <a:gd name="connsiteX1" fmla="*/ 2586446 w 3958047"/>
              <a:gd name="connsiteY1" fmla="*/ 0 h 1515292"/>
              <a:gd name="connsiteX2" fmla="*/ 2599509 w 3958047"/>
              <a:gd name="connsiteY2" fmla="*/ 1476103 h 1515292"/>
              <a:gd name="connsiteX3" fmla="*/ 3958047 w 3958047"/>
              <a:gd name="connsiteY3" fmla="*/ 1515292 h 1515292"/>
            </a:gdLst>
            <a:ahLst/>
            <a:cxnLst>
              <a:cxn ang="0">
                <a:pos x="connsiteX0" y="connsiteY0"/>
              </a:cxn>
              <a:cxn ang="0">
                <a:pos x="connsiteX1" y="connsiteY1"/>
              </a:cxn>
              <a:cxn ang="0">
                <a:pos x="connsiteX2" y="connsiteY2"/>
              </a:cxn>
              <a:cxn ang="0">
                <a:pos x="connsiteX3" y="connsiteY3"/>
              </a:cxn>
            </a:cxnLst>
            <a:rect l="l" t="t" r="r" b="b"/>
            <a:pathLst>
              <a:path w="3958047" h="1515292">
                <a:moveTo>
                  <a:pt x="0" y="13063"/>
                </a:moveTo>
                <a:lnTo>
                  <a:pt x="2586446" y="0"/>
                </a:lnTo>
                <a:lnTo>
                  <a:pt x="2599509" y="1476103"/>
                </a:lnTo>
                <a:cubicBezTo>
                  <a:pt x="2562497" y="1486988"/>
                  <a:pt x="3958047" y="1515292"/>
                  <a:pt x="3958047" y="1515292"/>
                </a:cubicBez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微软雅黑" pitchFamily="34" charset="-122"/>
            </a:endParaRPr>
          </a:p>
        </p:txBody>
      </p:sp>
    </p:spTree>
    <p:extLst>
      <p:ext uri="{BB962C8B-B14F-4D97-AF65-F5344CB8AC3E}">
        <p14:creationId xmlns:p14="http://schemas.microsoft.com/office/powerpoint/2010/main" val="1562054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3278530"/>
            <a:ext cx="22064723" cy="7158941"/>
          </a:xfrm>
        </p:spPr>
        <p:txBody>
          <a:bodyPr>
            <a:normAutofit/>
          </a:bodyPr>
          <a:lstStyle/>
          <a:p>
            <a:r>
              <a:rPr lang="zh-CN" altLang="en-US" dirty="0" smtClean="0"/>
              <a:t>我们</a:t>
            </a:r>
            <a:r>
              <a:rPr lang="zh-CN" altLang="en-US" dirty="0"/>
              <a:t>秉持共同的价值观，肩负共同的使命，追求共同的愿景和目标。任何时候，我们的行动和目标必须高度一致</a:t>
            </a:r>
            <a:r>
              <a:rPr lang="zh-CN" altLang="en-US" dirty="0" smtClean="0"/>
              <a:t>。</a:t>
            </a:r>
            <a:endParaRPr lang="en-US" altLang="zh-CN" dirty="0" smtClean="0"/>
          </a:p>
          <a:p>
            <a:r>
              <a:rPr lang="en-US" altLang="zh-CN" sz="2800" dirty="0">
                <a:latin typeface="vivo" panose="00000500000000000000" pitchFamily="50" charset="0"/>
              </a:rPr>
              <a:t>We uphold the same values, bear the same missions, and pursue the same visions and goals. At any time, our actions and goals must be highly consistent.</a:t>
            </a:r>
            <a:endParaRPr lang="zh-CN" altLang="en-US" sz="2800" dirty="0">
              <a:latin typeface="vivo" panose="00000500000000000000" pitchFamily="50" charset="0"/>
            </a:endParaRPr>
          </a:p>
          <a:p>
            <a:r>
              <a:rPr lang="zh-CN" altLang="en-US" dirty="0"/>
              <a:t>以大局为重、对公司有利、符合公司愿景要求，是我们判断工作行为的第一原则；充分发挥个人领导力、勇于承担责任、</a:t>
            </a:r>
            <a:r>
              <a:rPr lang="zh-CN" altLang="en-US" dirty="0" smtClean="0"/>
              <a:t>主动</a:t>
            </a:r>
            <a:r>
              <a:rPr lang="zh-CN" altLang="en-US" dirty="0"/>
              <a:t>改善现状和创造价值，是我们识别优秀员工的标准</a:t>
            </a:r>
            <a:r>
              <a:rPr lang="zh-CN" altLang="en-US" dirty="0" smtClean="0"/>
              <a:t>。</a:t>
            </a:r>
            <a:endParaRPr lang="en-US" altLang="zh-CN" dirty="0" smtClean="0"/>
          </a:p>
          <a:p>
            <a:r>
              <a:rPr lang="en-US" altLang="zh-CN" sz="2800" dirty="0">
                <a:latin typeface="vivo" panose="00000500000000000000" pitchFamily="50" charset="0"/>
              </a:rPr>
              <a:t>The first principle by which to judge our work and conducts: taking the overall situation as a priority, benefiting the company, and being in line with the company vision. The standard by which to judge outstanding employees: fully using leadership skills, being brave in taking responsibility, actively improving the status quo and creating value.</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主人翁的团队</a:t>
            </a:r>
            <a:r>
              <a:rPr lang="zh-CN" altLang="en-US" dirty="0" smtClean="0"/>
              <a:t>精神</a:t>
            </a:r>
            <a:r>
              <a:rPr lang="en-US" altLang="zh-CN" dirty="0"/>
              <a:t>· Team Spirit with Ownership</a:t>
            </a:r>
            <a:endParaRPr lang="zh-CN" altLang="en-US" dirty="0"/>
          </a:p>
        </p:txBody>
      </p:sp>
    </p:spTree>
    <p:extLst>
      <p:ext uri="{BB962C8B-B14F-4D97-AF65-F5344CB8AC3E}">
        <p14:creationId xmlns:p14="http://schemas.microsoft.com/office/powerpoint/2010/main" val="3015263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169968"/>
            <a:ext cx="22064723" cy="10263643"/>
          </a:xfrm>
        </p:spPr>
        <p:txBody>
          <a:bodyPr>
            <a:normAutofit/>
          </a:bodyPr>
          <a:lstStyle/>
          <a:p>
            <a:r>
              <a:rPr lang="zh-CN" altLang="en-US" dirty="0" smtClean="0"/>
              <a:t>团队</a:t>
            </a:r>
            <a:r>
              <a:rPr lang="zh-CN" altLang="en-US" dirty="0"/>
              <a:t>的成功必须基于团队中所有成员的成功。如果仅有个人的暂时成功，而团队中其他成员不能提供卓越结果，那么团队不可能成功，其个人最终结果也必然失败。只有团队成功，才能体现个人成功；只有创造团队价值，才能真正体现个人的价值</a:t>
            </a:r>
            <a:r>
              <a:rPr lang="zh-CN" altLang="en-US" dirty="0" smtClean="0"/>
              <a:t>。</a:t>
            </a:r>
            <a:endParaRPr lang="en-US" altLang="zh-CN" dirty="0" smtClean="0"/>
          </a:p>
          <a:p>
            <a:r>
              <a:rPr lang="en-US" altLang="zh-CN" sz="2800" dirty="0">
                <a:latin typeface="vivo" panose="00000500000000000000" pitchFamily="50" charset="0"/>
              </a:rPr>
              <a:t>The success of a team must base on the success of all members of the team. If there is only temporary success from individuals, and the other members of the team cannot achieve excellent results, then the team cannot succeed, and all individuals will also fail in the end. Only when the team is successful can personal success be realized. Only by creating team values can the individual’s values be truly reflected.</a:t>
            </a:r>
            <a:endParaRPr lang="zh-CN" altLang="en-US" sz="2800" dirty="0">
              <a:latin typeface="vivo" panose="00000500000000000000" pitchFamily="50" charset="0"/>
            </a:endParaRPr>
          </a:p>
          <a:p>
            <a:r>
              <a:rPr lang="zh-CN" altLang="en-US" dirty="0"/>
              <a:t>对待工作，我们必须严于律己，同时也必须严以待人。我们自己必须创造卓越结果，同时也要督促团队中其他所有成员都必须创造</a:t>
            </a:r>
            <a:r>
              <a:rPr lang="zh-CN" altLang="en-US" dirty="0" smtClean="0"/>
              <a:t>卓越结果。</a:t>
            </a:r>
            <a:endParaRPr lang="en-US" altLang="zh-CN" dirty="0" smtClean="0"/>
          </a:p>
          <a:p>
            <a:r>
              <a:rPr lang="en-US" altLang="zh-CN" sz="2800" dirty="0">
                <a:latin typeface="vivo" panose="00000500000000000000" pitchFamily="50" charset="0"/>
              </a:rPr>
              <a:t>In work, we must be strict with ourselves and with others. We must create excellent results ourselves, and urge all other members of the team to create excellent results.</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主人翁的团队</a:t>
            </a:r>
            <a:r>
              <a:rPr lang="zh-CN" altLang="en-US" dirty="0" smtClean="0"/>
              <a:t>精神</a:t>
            </a:r>
            <a:r>
              <a:rPr lang="en-US" altLang="zh-CN" dirty="0"/>
              <a:t>· Team Spirit with Ownership</a:t>
            </a:r>
            <a:endParaRPr lang="zh-CN" altLang="en-US" dirty="0"/>
          </a:p>
        </p:txBody>
      </p:sp>
    </p:spTree>
    <p:extLst>
      <p:ext uri="{BB962C8B-B14F-4D97-AF65-F5344CB8AC3E}">
        <p14:creationId xmlns:p14="http://schemas.microsoft.com/office/powerpoint/2010/main" val="1406030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332598"/>
            <a:ext cx="22064723" cy="7688330"/>
          </a:xfrm>
        </p:spPr>
        <p:txBody>
          <a:bodyPr>
            <a:normAutofit/>
          </a:bodyPr>
          <a:lstStyle/>
          <a:p>
            <a:r>
              <a:rPr lang="zh-CN" altLang="en-US" dirty="0" smtClean="0"/>
              <a:t>对待</a:t>
            </a:r>
            <a:r>
              <a:rPr lang="zh-CN" altLang="en-US" dirty="0"/>
              <a:t>问题，我们必须先主动检讨和承担自己的责任，同时鼓励“勇于站出来”的个人领导行为，去积极推动团队中其他成员予以解决和改善；我们坚决抵制任何理由和形式的敷衍和推诿</a:t>
            </a:r>
            <a:r>
              <a:rPr lang="zh-CN" altLang="en-US" dirty="0" smtClean="0"/>
              <a:t>。</a:t>
            </a:r>
            <a:endParaRPr lang="en-US" altLang="zh-CN" dirty="0" smtClean="0"/>
          </a:p>
          <a:p>
            <a:r>
              <a:rPr lang="en-US" altLang="zh-CN" sz="2800" dirty="0">
                <a:latin typeface="vivo" panose="00000500000000000000" pitchFamily="50" charset="0"/>
              </a:rPr>
              <a:t>When there are problems, we must first actively review ourselves and assume our own responsibilities. We encourage leaders who “have the courage to stand up”, and who can actively promote other members of the team to solve problems and make improvements. We are strictly against prevarication or any perfunctory behaviors of any form or with any excuse.</a:t>
            </a:r>
            <a:endParaRPr lang="zh-CN" altLang="en-US" sz="2800" dirty="0">
              <a:latin typeface="vivo" panose="00000500000000000000" pitchFamily="50" charset="0"/>
            </a:endParaRPr>
          </a:p>
          <a:p>
            <a:r>
              <a:rPr lang="zh-CN" altLang="en-US" dirty="0"/>
              <a:t>我们相互依存、休戚与共。我们倡导主人翁的团队精神和勇于负责的领导意识，来共同创造</a:t>
            </a:r>
            <a:r>
              <a:rPr lang="en-US" altLang="zh-CN" dirty="0"/>
              <a:t>vivo</a:t>
            </a:r>
            <a:r>
              <a:rPr lang="zh-CN" altLang="en-US" dirty="0"/>
              <a:t>事业的成功，同时实现个人价值</a:t>
            </a:r>
            <a:r>
              <a:rPr lang="zh-CN" altLang="en-US" dirty="0" smtClean="0"/>
              <a:t>。</a:t>
            </a:r>
            <a:endParaRPr lang="en-US" altLang="zh-CN" dirty="0" smtClean="0"/>
          </a:p>
          <a:p>
            <a:r>
              <a:rPr lang="en-US" altLang="zh-CN" sz="2800" dirty="0">
                <a:latin typeface="vivo" panose="00000500000000000000" pitchFamily="50" charset="0"/>
              </a:rPr>
              <a:t>We are interdependent and share the same fate. We advocate team spirit where everyone takes ownership. We advocate leadership where everyone is brave to take responsibilities. We work together to create success for Vivo while realizing personal values.</a:t>
            </a:r>
          </a:p>
          <a:p>
            <a:pPr marL="0" indent="0">
              <a:buNone/>
            </a:pPr>
            <a:endParaRPr lang="zh-CN" altLang="en-US" dirty="0"/>
          </a:p>
        </p:txBody>
      </p:sp>
      <p:sp>
        <p:nvSpPr>
          <p:cNvPr id="3" name="文本占位符 2"/>
          <p:cNvSpPr>
            <a:spLocks noGrp="1"/>
          </p:cNvSpPr>
          <p:nvPr>
            <p:ph type="body" sz="quarter" idx="61"/>
          </p:nvPr>
        </p:nvSpPr>
        <p:spPr/>
        <p:txBody>
          <a:bodyPr/>
          <a:lstStyle/>
          <a:p>
            <a:r>
              <a:rPr lang="zh-CN" altLang="en-US" dirty="0"/>
              <a:t>基本行为</a:t>
            </a:r>
            <a:r>
              <a:rPr lang="zh-CN" altLang="en-US" dirty="0" smtClean="0"/>
              <a:t>准则 </a:t>
            </a:r>
            <a:r>
              <a:rPr lang="en-US" altLang="zh-CN" dirty="0" smtClean="0"/>
              <a:t>· </a:t>
            </a:r>
            <a:r>
              <a:rPr lang="en-US" altLang="zh-CN" dirty="0"/>
              <a:t>Basic Code of Conduct</a:t>
            </a:r>
            <a:endParaRPr lang="zh-CN" altLang="en-US" dirty="0"/>
          </a:p>
        </p:txBody>
      </p:sp>
      <p:sp>
        <p:nvSpPr>
          <p:cNvPr id="4" name="文本占位符 3"/>
          <p:cNvSpPr>
            <a:spLocks noGrp="1"/>
          </p:cNvSpPr>
          <p:nvPr>
            <p:ph type="body" sz="quarter" idx="62"/>
          </p:nvPr>
        </p:nvSpPr>
        <p:spPr/>
        <p:txBody>
          <a:bodyPr/>
          <a:lstStyle/>
          <a:p>
            <a:r>
              <a:rPr lang="zh-CN" altLang="en-US" dirty="0"/>
              <a:t>主人翁的团队</a:t>
            </a:r>
            <a:r>
              <a:rPr lang="zh-CN" altLang="en-US" dirty="0" smtClean="0"/>
              <a:t>精神</a:t>
            </a:r>
            <a:r>
              <a:rPr lang="en-US" altLang="zh-CN" dirty="0"/>
              <a:t>· Team Spirit with Ownership</a:t>
            </a:r>
            <a:endParaRPr lang="zh-CN" altLang="en-US" dirty="0"/>
          </a:p>
        </p:txBody>
      </p:sp>
    </p:spTree>
    <p:extLst>
      <p:ext uri="{BB962C8B-B14F-4D97-AF65-F5344CB8AC3E}">
        <p14:creationId xmlns:p14="http://schemas.microsoft.com/office/powerpoint/2010/main" val="2212702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p:txBody>
          <a:bodyPr>
            <a:normAutofit/>
          </a:bodyPr>
          <a:lstStyle/>
          <a:p>
            <a:pPr marL="0" indent="0">
              <a:buNone/>
            </a:pPr>
            <a:r>
              <a:rPr lang="zh-CN" altLang="en-US" b="1" dirty="0"/>
              <a:t>产品是达成企业使命和愿景的第一因，公司的所有活动都围绕产品展开</a:t>
            </a:r>
            <a:r>
              <a:rPr lang="zh-CN" altLang="en-US" b="1" dirty="0" smtClean="0"/>
              <a:t>。</a:t>
            </a:r>
            <a:endParaRPr lang="en-US" altLang="zh-CN" b="1" dirty="0" smtClean="0"/>
          </a:p>
          <a:p>
            <a:pPr marL="0" indent="0">
              <a:buNone/>
            </a:pPr>
            <a:r>
              <a:rPr lang="en-US" altLang="zh-CN" b="1" dirty="0">
                <a:latin typeface="vivo type CN简 Regular" panose="02000500000000000000" pitchFamily="50" charset="-122"/>
                <a:ea typeface="vivo type CN简 Regular" panose="02000500000000000000" pitchFamily="50" charset="-122"/>
              </a:rPr>
              <a:t>The product is the core vehicle of achieving the company's mission and vision, and every business activity should revolve around the product</a:t>
            </a:r>
            <a:r>
              <a:rPr lang="en-US" altLang="zh-CN" b="1" dirty="0" smtClean="0">
                <a:latin typeface="vivo type CN简 Regular" panose="02000500000000000000" pitchFamily="50" charset="-122"/>
                <a:ea typeface="vivo type CN简 Regular" panose="02000500000000000000" pitchFamily="50" charset="-122"/>
              </a:rPr>
              <a:t>.</a:t>
            </a:r>
          </a:p>
          <a:p>
            <a:pPr marL="0" indent="0">
              <a:buNone/>
            </a:pPr>
            <a:endParaRPr lang="en-US" altLang="zh-CN" b="1" dirty="0"/>
          </a:p>
          <a:p>
            <a:r>
              <a:rPr lang="zh-CN" altLang="en-US" b="1" dirty="0"/>
              <a:t>产品使命：</a:t>
            </a:r>
            <a:r>
              <a:rPr lang="zh-CN" altLang="en-US" dirty="0"/>
              <a:t>通过创新科技与时尚设计，为年轻人创造惊喜愉悦的感受。</a:t>
            </a:r>
          </a:p>
          <a:p>
            <a:r>
              <a:rPr lang="en-US" altLang="zh-CN" sz="2800" b="1" dirty="0">
                <a:latin typeface="vivo" panose="00000500000000000000" pitchFamily="50" charset="0"/>
              </a:rPr>
              <a:t>Product mission</a:t>
            </a:r>
            <a:r>
              <a:rPr lang="zh-CN" altLang="en-US" sz="2800" b="1" dirty="0">
                <a:latin typeface="vivo" panose="00000500000000000000" pitchFamily="50" charset="0"/>
              </a:rPr>
              <a:t>：</a:t>
            </a:r>
            <a:r>
              <a:rPr lang="en-US" altLang="zh-CN" sz="2800" dirty="0">
                <a:latin typeface="vivo" panose="00000500000000000000" pitchFamily="50" charset="0"/>
              </a:rPr>
              <a:t>Through innovative technology and fashionable design, we create joyful surprises for young people.</a:t>
            </a:r>
            <a:endParaRPr lang="zh-CN" altLang="en-US" sz="2800" dirty="0">
              <a:latin typeface="vivo" panose="00000500000000000000" pitchFamily="50" charset="0"/>
            </a:endParaRPr>
          </a:p>
          <a:p>
            <a:r>
              <a:rPr lang="zh-CN" altLang="en-US" b="1" dirty="0"/>
              <a:t>产品愿景：</a:t>
            </a:r>
            <a:r>
              <a:rPr lang="zh-CN" altLang="en-US" dirty="0"/>
              <a:t>让年轻人惊喜、热爱、追随</a:t>
            </a:r>
          </a:p>
          <a:p>
            <a:r>
              <a:rPr lang="en-US" altLang="zh-CN" sz="2800" b="1" dirty="0">
                <a:latin typeface="vivo" panose="00000500000000000000" pitchFamily="50" charset="0"/>
              </a:rPr>
              <a:t>Product vision</a:t>
            </a:r>
            <a:r>
              <a:rPr lang="zh-CN" altLang="en-US" sz="2800" b="1" dirty="0">
                <a:latin typeface="vivo" panose="00000500000000000000" pitchFamily="50" charset="0"/>
              </a:rPr>
              <a:t>：</a:t>
            </a:r>
            <a:r>
              <a:rPr lang="en-US" altLang="zh-CN" sz="2800" dirty="0">
                <a:latin typeface="vivo" panose="00000500000000000000" pitchFamily="50" charset="0"/>
              </a:rPr>
              <a:t>We make products that young people adore, are highly sought after, and pleasantly surprise them.</a:t>
            </a:r>
            <a:endParaRPr lang="zh-CN" altLang="en-US" sz="2800" dirty="0">
              <a:latin typeface="vivo" panose="00000500000000000000" pitchFamily="50" charset="0"/>
            </a:endParaRPr>
          </a:p>
          <a:p>
            <a:r>
              <a:rPr lang="zh-CN" altLang="en-US" b="1" dirty="0"/>
              <a:t>产品理念：</a:t>
            </a:r>
            <a:r>
              <a:rPr lang="zh-CN" altLang="en-US" dirty="0"/>
              <a:t>热爱、苛求完美、简洁、创造、设计驱动</a:t>
            </a:r>
            <a:r>
              <a:rPr lang="zh-CN" altLang="en-US" dirty="0" smtClean="0"/>
              <a:t>。</a:t>
            </a:r>
            <a:endParaRPr lang="en-US" altLang="zh-CN" dirty="0" smtClean="0"/>
          </a:p>
          <a:p>
            <a:r>
              <a:rPr lang="en-US" altLang="zh-CN" sz="2800" b="1" dirty="0">
                <a:latin typeface="vivo" panose="00000500000000000000" pitchFamily="50" charset="0"/>
              </a:rPr>
              <a:t>Product philosophy</a:t>
            </a:r>
            <a:r>
              <a:rPr lang="zh-CN" altLang="en-US" sz="2800" b="1" dirty="0">
                <a:latin typeface="vivo" panose="00000500000000000000" pitchFamily="50" charset="0"/>
              </a:rPr>
              <a:t>：</a:t>
            </a:r>
            <a:r>
              <a:rPr lang="en-US" altLang="zh-CN" sz="2800" dirty="0">
                <a:latin typeface="vivo" panose="00000500000000000000" pitchFamily="50" charset="0"/>
              </a:rPr>
              <a:t>enthusiastic, perfectionist, minimalist, innovative, design-driven.</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产品</a:t>
            </a:r>
            <a:r>
              <a:rPr lang="zh-CN" altLang="en-US" dirty="0" smtClean="0"/>
              <a:t>文化</a:t>
            </a:r>
            <a:r>
              <a:rPr lang="en-US" altLang="zh-CN" dirty="0"/>
              <a:t>· Product Culture</a:t>
            </a:r>
            <a:endParaRPr lang="zh-CN" altLang="en-US" dirty="0"/>
          </a:p>
        </p:txBody>
      </p:sp>
    </p:spTree>
    <p:extLst>
      <p:ext uri="{BB962C8B-B14F-4D97-AF65-F5344CB8AC3E}">
        <p14:creationId xmlns:p14="http://schemas.microsoft.com/office/powerpoint/2010/main" val="3090986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2706954"/>
            <a:ext cx="22064723" cy="7217631"/>
          </a:xfrm>
        </p:spPr>
        <p:txBody>
          <a:bodyPr>
            <a:normAutofit/>
          </a:bodyPr>
          <a:lstStyle/>
          <a:p>
            <a:pPr marL="0" indent="0">
              <a:buNone/>
            </a:pPr>
            <a:r>
              <a:rPr lang="zh-CN" altLang="en-US" b="1" dirty="0"/>
              <a:t>品牌主张：</a:t>
            </a:r>
            <a:r>
              <a:rPr lang="zh-CN" altLang="en-US" dirty="0"/>
              <a:t>乐享非凡</a:t>
            </a:r>
          </a:p>
          <a:p>
            <a:endParaRPr lang="zh-CN" altLang="en-US" dirty="0"/>
          </a:p>
          <a:p>
            <a:pPr marL="0" indent="0">
              <a:buNone/>
            </a:pPr>
            <a:r>
              <a:rPr lang="zh-CN" altLang="en-US" b="1" dirty="0"/>
              <a:t>品牌使命：</a:t>
            </a:r>
            <a:r>
              <a:rPr lang="zh-CN" altLang="en-US" dirty="0"/>
              <a:t>科技时尚为年轻消费者时刻创造非凡生活</a:t>
            </a:r>
            <a:r>
              <a:rPr lang="zh-CN" altLang="en-US" dirty="0" smtClean="0"/>
              <a:t>。</a:t>
            </a:r>
            <a:endParaRPr lang="en-US" altLang="zh-CN" dirty="0" smtClean="0"/>
          </a:p>
          <a:p>
            <a:pPr marL="0" indent="0">
              <a:buNone/>
            </a:pPr>
            <a:r>
              <a:rPr lang="en-US" altLang="zh-CN" sz="2800" b="1" dirty="0">
                <a:latin typeface="vivo" panose="00000500000000000000" pitchFamily="50" charset="0"/>
              </a:rPr>
              <a:t>Brand mission</a:t>
            </a:r>
            <a:r>
              <a:rPr lang="zh-CN" altLang="en-US" sz="2800" b="1" dirty="0">
                <a:latin typeface="vivo" panose="00000500000000000000" pitchFamily="50" charset="0"/>
              </a:rPr>
              <a:t>：</a:t>
            </a:r>
            <a:r>
              <a:rPr lang="en-US" altLang="zh-CN" sz="2800" dirty="0">
                <a:latin typeface="vivo" panose="00000500000000000000" pitchFamily="50" charset="0"/>
              </a:rPr>
              <a:t>Technology and fashion are constantly creating an extraordinary lifestyle for young consumers</a:t>
            </a:r>
            <a:r>
              <a:rPr lang="en-US" altLang="zh-CN" sz="2800" dirty="0" smtClean="0">
                <a:latin typeface="vivo" panose="00000500000000000000" pitchFamily="50" charset="0"/>
              </a:rPr>
              <a:t>.</a:t>
            </a:r>
          </a:p>
          <a:p>
            <a:pPr marL="0" indent="0">
              <a:buNone/>
            </a:pPr>
            <a:endParaRPr lang="zh-CN" altLang="en-US" sz="2800" dirty="0">
              <a:latin typeface="vivo" panose="00000500000000000000" pitchFamily="50" charset="0"/>
            </a:endParaRPr>
          </a:p>
          <a:p>
            <a:pPr marL="0" indent="0">
              <a:buNone/>
            </a:pPr>
            <a:r>
              <a:rPr lang="zh-CN" altLang="en-US" b="1" dirty="0"/>
              <a:t>品牌核心价值：</a:t>
            </a:r>
            <a:r>
              <a:rPr lang="zh-CN" altLang="en-US" dirty="0"/>
              <a:t>科技、时尚</a:t>
            </a:r>
            <a:r>
              <a:rPr lang="zh-CN" altLang="en-US" dirty="0" smtClean="0"/>
              <a:t>。</a:t>
            </a:r>
            <a:endParaRPr lang="en-US" altLang="zh-CN" dirty="0" smtClean="0"/>
          </a:p>
          <a:p>
            <a:pPr marL="0" indent="0">
              <a:buNone/>
            </a:pPr>
            <a:r>
              <a:rPr lang="en-US" altLang="zh-CN" sz="2800" b="1" dirty="0">
                <a:latin typeface="vivo" panose="00000500000000000000" pitchFamily="50" charset="0"/>
              </a:rPr>
              <a:t>Brand core values</a:t>
            </a:r>
            <a:r>
              <a:rPr lang="zh-CN" altLang="en-US" sz="2800" b="1" dirty="0">
                <a:latin typeface="vivo" panose="00000500000000000000" pitchFamily="50" charset="0"/>
              </a:rPr>
              <a:t>：</a:t>
            </a:r>
            <a:r>
              <a:rPr lang="en-US" altLang="zh-CN" sz="2800" dirty="0">
                <a:latin typeface="vivo" panose="00000500000000000000" pitchFamily="50" charset="0"/>
              </a:rPr>
              <a:t>technology and trendy.</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品牌</a:t>
            </a:r>
            <a:r>
              <a:rPr lang="zh-CN" altLang="en-US" dirty="0" smtClean="0"/>
              <a:t>文化</a:t>
            </a:r>
            <a:r>
              <a:rPr lang="en-US" altLang="zh-CN" dirty="0"/>
              <a:t>· Brand Culture</a:t>
            </a:r>
            <a:endParaRPr lang="zh-CN" altLang="en-US" dirty="0"/>
          </a:p>
        </p:txBody>
      </p:sp>
    </p:spTree>
    <p:extLst>
      <p:ext uri="{BB962C8B-B14F-4D97-AF65-F5344CB8AC3E}">
        <p14:creationId xmlns:p14="http://schemas.microsoft.com/office/powerpoint/2010/main" val="1572143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283303" y="3360582"/>
            <a:ext cx="5815806" cy="2558955"/>
          </a:xfrm>
          <a:prstGeom prst="rect">
            <a:avLst/>
          </a:prstGeom>
          <a:effectLst>
            <a:reflection blurRad="6350" stA="50000" endA="300" endPos="55000" dir="5400000" sy="-100000" algn="bl" rotWithShape="0"/>
          </a:effectLst>
        </p:spPr>
      </p:pic>
      <p:sp>
        <p:nvSpPr>
          <p:cNvPr id="8" name="文本框 7"/>
          <p:cNvSpPr txBox="1"/>
          <p:nvPr/>
        </p:nvSpPr>
        <p:spPr>
          <a:xfrm>
            <a:off x="7122695" y="8710863"/>
            <a:ext cx="10301675" cy="3093154"/>
          </a:xfrm>
          <a:prstGeom prst="rect">
            <a:avLst/>
          </a:prstGeom>
          <a:noFill/>
        </p:spPr>
        <p:txBody>
          <a:bodyPr wrap="square" rtlCol="0">
            <a:spAutoFit/>
          </a:bodyPr>
          <a:lstStyle/>
          <a:p>
            <a:r>
              <a:rPr lang="zh-CN" altLang="en-US" sz="11500" spc="300" dirty="0" smtClean="0">
                <a:solidFill>
                  <a:srgbClr val="375FFF"/>
                </a:solidFill>
                <a:latin typeface="vivo type CN简 Regular" panose="02000500000000000000" pitchFamily="50" charset="-122"/>
                <a:ea typeface="vivo type CN简 Regular" panose="02000500000000000000" pitchFamily="50" charset="-122"/>
              </a:rPr>
              <a:t>    基业长青</a:t>
            </a:r>
            <a:endParaRPr lang="en-US" altLang="zh-CN" sz="11500" spc="300" dirty="0" smtClean="0">
              <a:solidFill>
                <a:srgbClr val="375FFF"/>
              </a:solidFill>
              <a:latin typeface="vivo type CN简 Regular" panose="02000500000000000000" pitchFamily="50" charset="-122"/>
              <a:ea typeface="vivo type CN简 Regular" panose="02000500000000000000" pitchFamily="50" charset="-122"/>
            </a:endParaRPr>
          </a:p>
          <a:p>
            <a:r>
              <a:rPr lang="en-US" altLang="zh-CN" sz="8000" spc="300" dirty="0" smtClean="0">
                <a:solidFill>
                  <a:srgbClr val="375FFF"/>
                </a:solidFill>
                <a:latin typeface="vivo type CN简 Regular" panose="02000500000000000000" pitchFamily="50" charset="-122"/>
                <a:ea typeface="vivo type CN简 Regular" panose="02000500000000000000" pitchFamily="50" charset="-122"/>
              </a:rPr>
              <a:t>   Built </a:t>
            </a:r>
            <a:r>
              <a:rPr lang="en-US" altLang="zh-CN" sz="8000" spc="300" dirty="0">
                <a:solidFill>
                  <a:srgbClr val="375FFF"/>
                </a:solidFill>
                <a:latin typeface="vivo type CN简 Regular" panose="02000500000000000000" pitchFamily="50" charset="-122"/>
                <a:ea typeface="vivo type CN简 Regular" panose="02000500000000000000" pitchFamily="50" charset="-122"/>
              </a:rPr>
              <a:t>to Last</a:t>
            </a:r>
            <a:endParaRPr lang="zh-CN" altLang="en-US" sz="8000" spc="300" dirty="0">
              <a:solidFill>
                <a:srgbClr val="375FFF"/>
              </a:solidFill>
              <a:latin typeface="vivo type CN简 Regular" panose="02000500000000000000" pitchFamily="50" charset="-122"/>
              <a:ea typeface="vivo type CN简 Regular" panose="02000500000000000000" pitchFamily="50" charset="-122"/>
            </a:endParaRPr>
          </a:p>
        </p:txBody>
      </p:sp>
    </p:spTree>
    <p:extLst>
      <p:ext uri="{BB962C8B-B14F-4D97-AF65-F5344CB8AC3E}">
        <p14:creationId xmlns:p14="http://schemas.microsoft.com/office/powerpoint/2010/main" val="1180728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B4A5D293-087E-4F8D-9822-5016A4BF7676}"/>
              </a:ext>
            </a:extLst>
          </p:cNvPr>
          <p:cNvSpPr>
            <a:spLocks noGrp="1"/>
          </p:cNvSpPr>
          <p:nvPr>
            <p:ph type="body" sz="quarter" idx="58"/>
          </p:nvPr>
        </p:nvSpPr>
        <p:spPr/>
        <p:txBody>
          <a:bodyPr/>
          <a:lstStyle/>
          <a:p>
            <a:endParaRPr lang="zh-CN" altLang="en-US" dirty="0"/>
          </a:p>
        </p:txBody>
      </p:sp>
    </p:spTree>
    <p:extLst>
      <p:ext uri="{BB962C8B-B14F-4D97-AF65-F5344CB8AC3E}">
        <p14:creationId xmlns:p14="http://schemas.microsoft.com/office/powerpoint/2010/main" val="905385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2598939"/>
            <a:ext cx="22064723" cy="2316154"/>
          </a:xfrm>
        </p:spPr>
        <p:txBody>
          <a:bodyPr>
            <a:noAutofit/>
          </a:bodyPr>
          <a:lstStyle/>
          <a:p>
            <a:pPr marL="0" indent="0">
              <a:buNone/>
            </a:pPr>
            <a:r>
              <a:rPr lang="zh-CN" altLang="en-US" dirty="0"/>
              <a:t>成为更健康、更长久的世界一流</a:t>
            </a:r>
            <a:r>
              <a:rPr lang="zh-CN" altLang="en-US" dirty="0" smtClean="0"/>
              <a:t>企业</a:t>
            </a:r>
            <a:endParaRPr lang="en-US" altLang="zh-CN" dirty="0" smtClean="0"/>
          </a:p>
          <a:p>
            <a:pPr marL="0" indent="0">
              <a:buNone/>
            </a:pPr>
            <a:r>
              <a:rPr lang="en-US" altLang="zh-CN" sz="2800" dirty="0">
                <a:latin typeface="vivo" panose="00000500000000000000" pitchFamily="50" charset="0"/>
              </a:rPr>
              <a:t>To become a healthier, longer-lasting global corporation. </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愿</a:t>
            </a:r>
            <a:r>
              <a:rPr lang="zh-CN" altLang="en-US" dirty="0" smtClean="0"/>
              <a:t>景</a:t>
            </a:r>
            <a:r>
              <a:rPr lang="en-US" altLang="zh-CN" dirty="0"/>
              <a:t>· Vision</a:t>
            </a:r>
            <a:endParaRPr lang="zh-CN" altLang="en-US" dirty="0"/>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20317" b="13936"/>
          <a:stretch/>
        </p:blipFill>
        <p:spPr>
          <a:xfrm>
            <a:off x="0" y="5087815"/>
            <a:ext cx="24382413" cy="8628185"/>
          </a:xfrm>
          <a:prstGeom prst="rect">
            <a:avLst/>
          </a:prstGeom>
        </p:spPr>
      </p:pic>
    </p:spTree>
    <p:extLst>
      <p:ext uri="{BB962C8B-B14F-4D97-AF65-F5344CB8AC3E}">
        <p14:creationId xmlns:p14="http://schemas.microsoft.com/office/powerpoint/2010/main" val="3544634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grpSp>
        <p:nvGrpSpPr>
          <p:cNvPr id="5" name="Group 21"/>
          <p:cNvGrpSpPr>
            <a:grpSpLocks/>
          </p:cNvGrpSpPr>
          <p:nvPr/>
        </p:nvGrpSpPr>
        <p:grpSpPr bwMode="auto">
          <a:xfrm>
            <a:off x="6681641" y="3154325"/>
            <a:ext cx="10322860" cy="9502896"/>
            <a:chOff x="1289" y="779"/>
            <a:chExt cx="2967" cy="2722"/>
          </a:xfrm>
        </p:grpSpPr>
        <p:sp>
          <p:nvSpPr>
            <p:cNvPr id="6" name="Oval 2"/>
            <p:cNvSpPr>
              <a:spLocks noChangeArrowheads="1"/>
            </p:cNvSpPr>
            <p:nvPr/>
          </p:nvSpPr>
          <p:spPr bwMode="auto">
            <a:xfrm>
              <a:off x="2443" y="1706"/>
              <a:ext cx="862" cy="862"/>
            </a:xfrm>
            <a:prstGeom prst="ellipse">
              <a:avLst/>
            </a:prstGeom>
            <a:solidFill>
              <a:srgbClr val="375FFF"/>
            </a:solidFill>
            <a:ln w="25400">
              <a:solidFill>
                <a:srgbClr val="375FFF"/>
              </a:solidFill>
              <a:round/>
              <a:headEnd/>
              <a:tailEnd/>
            </a:ln>
          </p:spPr>
          <p:txBody>
            <a:bodyPr wrap="none" anchor="ctr"/>
            <a:lstStyle/>
            <a:p>
              <a:endParaRPr lang="zh-CN" altLang="en-US" sz="2800" dirty="0">
                <a:solidFill>
                  <a:schemeClr val="tx1">
                    <a:lumMod val="75000"/>
                    <a:lumOff val="25000"/>
                  </a:schemeClr>
                </a:solidFill>
                <a:ea typeface="微软雅黑" pitchFamily="34" charset="-122"/>
              </a:endParaRPr>
            </a:p>
          </p:txBody>
        </p:sp>
        <p:sp>
          <p:nvSpPr>
            <p:cNvPr id="7" name="Text Box 8"/>
            <p:cNvSpPr txBox="1">
              <a:spLocks noChangeArrowheads="1"/>
            </p:cNvSpPr>
            <p:nvPr/>
          </p:nvSpPr>
          <p:spPr bwMode="auto">
            <a:xfrm>
              <a:off x="2276" y="2019"/>
              <a:ext cx="1234" cy="309"/>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smtClean="0">
                  <a:solidFill>
                    <a:schemeClr val="bg1"/>
                  </a:solidFill>
                  <a:latin typeface="vivo type CN简 Regular" panose="02000500000000000000" pitchFamily="50" charset="-122"/>
                  <a:ea typeface="vivo type CN简 Regular" panose="02000500000000000000" pitchFamily="50" charset="-122"/>
                </a:rPr>
                <a:t>本分</a:t>
              </a:r>
              <a:endParaRPr lang="en-US" altLang="zh-CN" dirty="0" smtClean="0">
                <a:solidFill>
                  <a:schemeClr val="bg1"/>
                </a:solidFill>
                <a:latin typeface="vivo type CN简 Regular" panose="02000500000000000000" pitchFamily="50" charset="-122"/>
                <a:ea typeface="vivo type CN简 Regular" panose="02000500000000000000" pitchFamily="50" charset="-122"/>
              </a:endParaRPr>
            </a:p>
            <a:p>
              <a:r>
                <a:rPr lang="en-US" altLang="zh-CN" dirty="0" smtClean="0">
                  <a:solidFill>
                    <a:schemeClr val="bg1"/>
                  </a:solidFill>
                  <a:latin typeface="vivo" panose="00000500000000000000" pitchFamily="50" charset="0"/>
                  <a:ea typeface="vivo type CN简 Regular" panose="02000500000000000000" pitchFamily="50" charset="-122"/>
                </a:rPr>
                <a:t>BENFEN</a:t>
              </a:r>
              <a:endParaRPr lang="en-US" altLang="zh-CN" dirty="0">
                <a:solidFill>
                  <a:schemeClr val="bg1"/>
                </a:solidFill>
                <a:latin typeface="vivo" panose="00000500000000000000" pitchFamily="50" charset="0"/>
                <a:ea typeface="vivo type CN简 Regular" panose="02000500000000000000" pitchFamily="50" charset="-122"/>
              </a:endParaRPr>
            </a:p>
          </p:txBody>
        </p:sp>
        <p:sp>
          <p:nvSpPr>
            <p:cNvPr id="8" name="Text Box 9"/>
            <p:cNvSpPr txBox="1">
              <a:spLocks noChangeArrowheads="1"/>
            </p:cNvSpPr>
            <p:nvPr/>
          </p:nvSpPr>
          <p:spPr bwMode="auto">
            <a:xfrm>
              <a:off x="2181" y="1142"/>
              <a:ext cx="1465" cy="291"/>
            </a:xfrm>
            <a:prstGeom prst="rect">
              <a:avLst/>
            </a:prstGeom>
            <a:noFill/>
            <a:ln w="9525">
              <a:noFill/>
              <a:miter lim="800000"/>
              <a:headEnd/>
              <a:tailEnd/>
            </a:ln>
          </p:spPr>
          <p:txBody>
            <a:bodyPr>
              <a:spAutoFit/>
            </a:bodyPr>
            <a:lstStyle/>
            <a:p>
              <a:pPr algn="ctr"/>
              <a:r>
                <a:rPr lang="zh-CN" altLang="en-US" sz="3200" b="1" dirty="0" smtClean="0">
                  <a:solidFill>
                    <a:schemeClr val="tx1">
                      <a:lumMod val="75000"/>
                      <a:lumOff val="25000"/>
                    </a:schemeClr>
                  </a:solidFill>
                  <a:latin typeface="方正兰亭黑简体"/>
                  <a:ea typeface="微软雅黑" pitchFamily="34" charset="-122"/>
                </a:rPr>
                <a:t>团队</a:t>
              </a:r>
              <a:endParaRPr lang="en-US" altLang="zh-CN" sz="3200" b="1" dirty="0" smtClean="0">
                <a:solidFill>
                  <a:schemeClr val="tx1">
                    <a:lumMod val="75000"/>
                    <a:lumOff val="25000"/>
                  </a:schemeClr>
                </a:solidFill>
                <a:latin typeface="方正兰亭黑简体"/>
                <a:ea typeface="微软雅黑" pitchFamily="34" charset="-122"/>
              </a:endParaRPr>
            </a:p>
            <a:p>
              <a:pPr algn="ctr"/>
              <a:r>
                <a:rPr lang="en-US" altLang="zh-CN" sz="2800" b="1" dirty="0">
                  <a:solidFill>
                    <a:schemeClr val="tx1">
                      <a:lumMod val="75000"/>
                      <a:lumOff val="25000"/>
                    </a:schemeClr>
                  </a:solidFill>
                  <a:latin typeface="vivo" panose="00000500000000000000" pitchFamily="50" charset="0"/>
                  <a:ea typeface="微软雅黑" pitchFamily="34" charset="-122"/>
                </a:rPr>
                <a:t>Team Spirit</a:t>
              </a:r>
            </a:p>
          </p:txBody>
        </p:sp>
        <p:sp>
          <p:nvSpPr>
            <p:cNvPr id="9" name="Text Box 10"/>
            <p:cNvSpPr txBox="1">
              <a:spLocks noChangeArrowheads="1"/>
            </p:cNvSpPr>
            <p:nvPr/>
          </p:nvSpPr>
          <p:spPr bwMode="auto">
            <a:xfrm>
              <a:off x="3197" y="1575"/>
              <a:ext cx="1014" cy="291"/>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smtClean="0"/>
                <a:t>品质</a:t>
              </a:r>
              <a:endParaRPr lang="en-US" altLang="zh-CN" dirty="0" smtClean="0"/>
            </a:p>
            <a:p>
              <a:r>
                <a:rPr lang="en-US" altLang="zh-CN" sz="2800" dirty="0">
                  <a:latin typeface="vivo" panose="00000500000000000000" pitchFamily="50" charset="0"/>
                </a:rPr>
                <a:t>Superior Quality </a:t>
              </a:r>
            </a:p>
          </p:txBody>
        </p:sp>
        <p:sp>
          <p:nvSpPr>
            <p:cNvPr id="10" name="Text Box 12"/>
            <p:cNvSpPr txBox="1">
              <a:spLocks noChangeArrowheads="1"/>
            </p:cNvSpPr>
            <p:nvPr/>
          </p:nvSpPr>
          <p:spPr bwMode="auto">
            <a:xfrm>
              <a:off x="2193" y="2885"/>
              <a:ext cx="1465" cy="291"/>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smtClean="0"/>
                <a:t>创新</a:t>
              </a:r>
              <a:endParaRPr lang="en-US" altLang="zh-CN" dirty="0" smtClean="0"/>
            </a:p>
            <a:p>
              <a:r>
                <a:rPr lang="en-US" altLang="zh-CN" sz="2800" dirty="0" smtClean="0">
                  <a:latin typeface="vivo" panose="00000500000000000000" pitchFamily="50" charset="0"/>
                </a:rPr>
                <a:t>Innovation</a:t>
              </a:r>
              <a:endParaRPr lang="en-US" altLang="zh-CN" sz="2800" dirty="0">
                <a:latin typeface="vivo" panose="00000500000000000000" pitchFamily="50" charset="0"/>
              </a:endParaRPr>
            </a:p>
          </p:txBody>
        </p:sp>
        <p:sp>
          <p:nvSpPr>
            <p:cNvPr id="11" name="Text Box 13"/>
            <p:cNvSpPr txBox="1">
              <a:spLocks noChangeArrowheads="1"/>
            </p:cNvSpPr>
            <p:nvPr/>
          </p:nvSpPr>
          <p:spPr bwMode="auto">
            <a:xfrm>
              <a:off x="1361" y="2403"/>
              <a:ext cx="1411" cy="414"/>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a:t>消费者</a:t>
              </a:r>
              <a:r>
                <a:rPr lang="zh-CN" altLang="en-US" dirty="0" smtClean="0"/>
                <a:t>导向</a:t>
              </a:r>
              <a:endParaRPr lang="en-US" altLang="zh-CN" dirty="0" smtClean="0"/>
            </a:p>
            <a:p>
              <a:r>
                <a:rPr lang="en-US" altLang="zh-CN" sz="2800" dirty="0">
                  <a:latin typeface="vivo" panose="00000500000000000000" pitchFamily="50" charset="0"/>
                </a:rPr>
                <a:t>Consumer</a:t>
              </a:r>
            </a:p>
            <a:p>
              <a:r>
                <a:rPr lang="en-US" altLang="zh-CN" sz="2800" dirty="0">
                  <a:latin typeface="vivo" panose="00000500000000000000" pitchFamily="50" charset="0"/>
                </a:rPr>
                <a:t> Orientation </a:t>
              </a:r>
            </a:p>
          </p:txBody>
        </p:sp>
        <p:sp>
          <p:nvSpPr>
            <p:cNvPr id="12" name="Text Box 14"/>
            <p:cNvSpPr txBox="1">
              <a:spLocks noChangeArrowheads="1"/>
            </p:cNvSpPr>
            <p:nvPr/>
          </p:nvSpPr>
          <p:spPr bwMode="auto">
            <a:xfrm>
              <a:off x="1289" y="1566"/>
              <a:ext cx="1465" cy="309"/>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smtClean="0"/>
                <a:t>诚信</a:t>
              </a:r>
              <a:endParaRPr lang="en-US" altLang="zh-CN" dirty="0" smtClean="0"/>
            </a:p>
            <a:p>
              <a:r>
                <a:rPr lang="de-DE" altLang="zh-CN" sz="2800" dirty="0">
                  <a:latin typeface="vivo" panose="00000500000000000000" pitchFamily="50" charset="0"/>
                </a:rPr>
                <a:t>Integrity </a:t>
              </a:r>
              <a:r>
                <a:rPr lang="de-DE" altLang="zh-CN" dirty="0"/>
                <a:t> </a:t>
              </a:r>
              <a:endParaRPr lang="zh-CN" altLang="zh-CN" dirty="0"/>
            </a:p>
          </p:txBody>
        </p:sp>
        <p:sp>
          <p:nvSpPr>
            <p:cNvPr id="13" name="Text Box 15"/>
            <p:cNvSpPr txBox="1">
              <a:spLocks noChangeArrowheads="1"/>
            </p:cNvSpPr>
            <p:nvPr/>
          </p:nvSpPr>
          <p:spPr bwMode="auto">
            <a:xfrm>
              <a:off x="3202" y="2405"/>
              <a:ext cx="1054" cy="414"/>
            </a:xfrm>
            <a:prstGeom prst="rect">
              <a:avLst/>
            </a:prstGeom>
            <a:noFill/>
            <a:ln w="9525">
              <a:noFill/>
              <a:miter lim="800000"/>
              <a:headEnd/>
              <a:tailEnd/>
            </a:ln>
          </p:spPr>
          <p:txBody>
            <a:bodyPr>
              <a:spAutoFit/>
            </a:bodyPr>
            <a:lstStyle>
              <a:defPPr>
                <a:defRPr lang="zh-CN"/>
              </a:defPPr>
              <a:lvl1pPr algn="ctr">
                <a:defRPr sz="3200" b="1">
                  <a:solidFill>
                    <a:schemeClr val="tx1">
                      <a:lumMod val="75000"/>
                      <a:lumOff val="25000"/>
                    </a:schemeClr>
                  </a:solidFill>
                  <a:latin typeface="方正兰亭黑简体"/>
                  <a:ea typeface="微软雅黑" pitchFamily="34" charset="-122"/>
                </a:defRPr>
              </a:lvl1pPr>
            </a:lstStyle>
            <a:p>
              <a:r>
                <a:rPr lang="zh-CN" altLang="en-US" dirty="0" smtClean="0"/>
                <a:t>学习</a:t>
              </a:r>
              <a:endParaRPr lang="en-US" altLang="zh-CN" dirty="0" smtClean="0"/>
            </a:p>
            <a:p>
              <a:r>
                <a:rPr lang="en-US" altLang="zh-CN" sz="2800" dirty="0">
                  <a:latin typeface="vivo" panose="00000500000000000000" pitchFamily="50" charset="0"/>
                </a:rPr>
                <a:t>Constant </a:t>
              </a:r>
            </a:p>
            <a:p>
              <a:r>
                <a:rPr lang="en-US" altLang="zh-CN" sz="2800" dirty="0">
                  <a:latin typeface="vivo" panose="00000500000000000000" pitchFamily="50" charset="0"/>
                </a:rPr>
                <a:t>Learning </a:t>
              </a:r>
              <a:endParaRPr lang="en-US" altLang="zh-CN" sz="2800" dirty="0" smtClean="0">
                <a:latin typeface="vivo" panose="00000500000000000000" pitchFamily="50" charset="0"/>
              </a:endParaRPr>
            </a:p>
          </p:txBody>
        </p:sp>
        <p:sp>
          <p:nvSpPr>
            <p:cNvPr id="14" name="Line 3"/>
            <p:cNvSpPr>
              <a:spLocks noChangeShapeType="1"/>
            </p:cNvSpPr>
            <p:nvPr/>
          </p:nvSpPr>
          <p:spPr bwMode="auto">
            <a:xfrm flipH="1" flipV="1">
              <a:off x="2082" y="1038"/>
              <a:ext cx="551" cy="744"/>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5" name="Line 4"/>
            <p:cNvSpPr>
              <a:spLocks noChangeShapeType="1"/>
            </p:cNvSpPr>
            <p:nvPr/>
          </p:nvSpPr>
          <p:spPr bwMode="auto">
            <a:xfrm flipV="1">
              <a:off x="3110" y="1004"/>
              <a:ext cx="517" cy="79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6" name="Line 5"/>
            <p:cNvSpPr>
              <a:spLocks noChangeShapeType="1"/>
            </p:cNvSpPr>
            <p:nvPr/>
          </p:nvSpPr>
          <p:spPr bwMode="auto">
            <a:xfrm flipV="1">
              <a:off x="2109" y="2479"/>
              <a:ext cx="518" cy="77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7" name="Line 6"/>
            <p:cNvSpPr>
              <a:spLocks noChangeShapeType="1"/>
            </p:cNvSpPr>
            <p:nvPr/>
          </p:nvSpPr>
          <p:spPr bwMode="auto">
            <a:xfrm flipH="1" flipV="1">
              <a:off x="3139" y="2471"/>
              <a:ext cx="557" cy="762"/>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sp>
          <p:nvSpPr>
            <p:cNvPr id="18" name="Line 7"/>
            <p:cNvSpPr>
              <a:spLocks noChangeShapeType="1"/>
            </p:cNvSpPr>
            <p:nvPr/>
          </p:nvSpPr>
          <p:spPr bwMode="auto">
            <a:xfrm>
              <a:off x="3288" y="2115"/>
              <a:ext cx="947" cy="0"/>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grpSp>
          <p:nvGrpSpPr>
            <p:cNvPr id="19" name="Group 16"/>
            <p:cNvGrpSpPr>
              <a:grpSpLocks/>
            </p:cNvGrpSpPr>
            <p:nvPr/>
          </p:nvGrpSpPr>
          <p:grpSpPr bwMode="auto">
            <a:xfrm>
              <a:off x="1513" y="779"/>
              <a:ext cx="2727" cy="2722"/>
              <a:chOff x="1513" y="779"/>
              <a:chExt cx="2727" cy="2722"/>
            </a:xfrm>
          </p:grpSpPr>
          <p:sp>
            <p:nvSpPr>
              <p:cNvPr id="20" name="Oval 17"/>
              <p:cNvSpPr>
                <a:spLocks noChangeArrowheads="1"/>
              </p:cNvSpPr>
              <p:nvPr/>
            </p:nvSpPr>
            <p:spPr bwMode="auto">
              <a:xfrm>
                <a:off x="1518" y="779"/>
                <a:ext cx="2722" cy="2722"/>
              </a:xfrm>
              <a:prstGeom prst="ellipse">
                <a:avLst/>
              </a:prstGeom>
              <a:noFill/>
              <a:ln w="63500">
                <a:solidFill>
                  <a:srgbClr val="375FFF"/>
                </a:solidFill>
                <a:round/>
                <a:headEnd/>
                <a:tailEnd/>
              </a:ln>
            </p:spPr>
            <p:txBody>
              <a:bodyPr wrap="none" anchor="ctr"/>
              <a:lstStyle/>
              <a:p>
                <a:endParaRPr lang="zh-CN" altLang="en-US" sz="2800" dirty="0">
                  <a:solidFill>
                    <a:schemeClr val="tx1">
                      <a:lumMod val="75000"/>
                      <a:lumOff val="25000"/>
                    </a:schemeClr>
                  </a:solidFill>
                  <a:ea typeface="微软雅黑" pitchFamily="34" charset="-122"/>
                </a:endParaRPr>
              </a:p>
            </p:txBody>
          </p:sp>
          <p:sp>
            <p:nvSpPr>
              <p:cNvPr id="21" name="Line 18"/>
              <p:cNvSpPr>
                <a:spLocks noChangeShapeType="1"/>
              </p:cNvSpPr>
              <p:nvPr/>
            </p:nvSpPr>
            <p:spPr bwMode="auto">
              <a:xfrm>
                <a:off x="1513" y="2121"/>
                <a:ext cx="938" cy="2"/>
              </a:xfrm>
              <a:prstGeom prst="line">
                <a:avLst/>
              </a:prstGeom>
              <a:noFill/>
              <a:ln w="63500">
                <a:solidFill>
                  <a:srgbClr val="375FFF"/>
                </a:solidFill>
                <a:round/>
                <a:headEnd/>
                <a:tailEnd/>
              </a:ln>
            </p:spPr>
            <p:txBody>
              <a:bodyPr/>
              <a:lstStyle/>
              <a:p>
                <a:endParaRPr lang="zh-CN" altLang="en-US" sz="2800" dirty="0">
                  <a:solidFill>
                    <a:schemeClr val="tx1">
                      <a:lumMod val="75000"/>
                      <a:lumOff val="25000"/>
                    </a:schemeClr>
                  </a:solidFill>
                  <a:ea typeface="微软雅黑" pitchFamily="34" charset="-122"/>
                </a:endParaRPr>
              </a:p>
            </p:txBody>
          </p:sp>
        </p:grpSp>
      </p:grpSp>
    </p:spTree>
    <p:extLst>
      <p:ext uri="{BB962C8B-B14F-4D97-AF65-F5344CB8AC3E}">
        <p14:creationId xmlns:p14="http://schemas.microsoft.com/office/powerpoint/2010/main" val="3922052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35269" y="4989921"/>
            <a:ext cx="21724731" cy="3736158"/>
          </a:xfrm>
        </p:spPr>
        <p:txBody>
          <a:bodyPr>
            <a:normAutofit fontScale="92500"/>
          </a:bodyPr>
          <a:lstStyle/>
          <a:p>
            <a:r>
              <a:rPr lang="zh-CN" altLang="en-US" sz="3500" dirty="0"/>
              <a:t>永远保持平常心（平常心是指凡事回归事物的本原，排除压力、痛苦、诱惑等一切干扰，尤其是在要付出代价的时候），</a:t>
            </a:r>
            <a:r>
              <a:rPr lang="zh-CN" altLang="en-US" sz="3500" dirty="0" smtClean="0"/>
              <a:t>坚持</a:t>
            </a:r>
            <a:r>
              <a:rPr lang="zh-CN" altLang="en-US" sz="3500" dirty="0"/>
              <a:t>做正确的事，并力求把事做正确</a:t>
            </a:r>
            <a:r>
              <a:rPr lang="zh-CN" altLang="en-US" sz="3500" dirty="0" smtClean="0"/>
              <a:t>。</a:t>
            </a:r>
            <a:endParaRPr lang="en-US" altLang="zh-CN" sz="3500" dirty="0" smtClean="0"/>
          </a:p>
          <a:p>
            <a:r>
              <a:rPr lang="en-US" altLang="zh-CN" sz="3000" dirty="0">
                <a:latin typeface="vivo" panose="00000500000000000000" pitchFamily="50" charset="0"/>
              </a:rPr>
              <a:t>BENFEN, a Chinese proverb which means individual responsibility, is about keeping an unbiased mind; free from the influence of stress, pain and temptation, particularly when sacrifices have to be made. It’s about continuing to do the right things, and doing them correctly.</a:t>
            </a:r>
          </a:p>
          <a:p>
            <a:endParaRPr lang="zh-CN" altLang="en-US" dirty="0" smtClean="0"/>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本分</a:t>
            </a:r>
            <a:r>
              <a:rPr lang="en-US" altLang="zh-CN" dirty="0"/>
              <a:t>·BENFEN</a:t>
            </a:r>
            <a:endParaRPr lang="zh-CN" altLang="en-US" dirty="0"/>
          </a:p>
        </p:txBody>
      </p:sp>
    </p:spTree>
    <p:extLst>
      <p:ext uri="{BB962C8B-B14F-4D97-AF65-F5344CB8AC3E}">
        <p14:creationId xmlns:p14="http://schemas.microsoft.com/office/powerpoint/2010/main" val="1878886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409361"/>
            <a:ext cx="21907027" cy="5157689"/>
          </a:xfrm>
        </p:spPr>
        <p:txBody>
          <a:bodyPr/>
          <a:lstStyle/>
          <a:p>
            <a:r>
              <a:rPr lang="zh-CN" altLang="en-US" dirty="0" smtClean="0"/>
              <a:t>本分规范了与人合作的态度</a:t>
            </a:r>
            <a:r>
              <a:rPr lang="en-US" altLang="zh-CN" dirty="0" smtClean="0"/>
              <a:t>——</a:t>
            </a:r>
            <a:r>
              <a:rPr lang="zh-CN" altLang="en-US" dirty="0" smtClean="0"/>
              <a:t>宁愿自己吃点小亏，我也不占别人便宜（坚决反对“不吃亏”）。</a:t>
            </a:r>
            <a:endParaRPr lang="en-US" altLang="zh-CN" dirty="0" smtClean="0"/>
          </a:p>
          <a:p>
            <a:r>
              <a:rPr lang="en-US" altLang="zh-CN" sz="2800" dirty="0">
                <a:latin typeface="vivo" panose="00000500000000000000" pitchFamily="50" charset="0"/>
              </a:rPr>
              <a:t>It is also about how we cooperate with others. We never take advantage of those around us, even when we have to make some sacrifices ourselves.</a:t>
            </a:r>
            <a:endParaRPr lang="zh-CN" altLang="en-US" sz="2800" dirty="0" smtClean="0">
              <a:latin typeface="vivo" panose="00000500000000000000" pitchFamily="50" charset="0"/>
            </a:endParaRPr>
          </a:p>
          <a:p>
            <a:r>
              <a:rPr lang="zh-CN" altLang="en-US" dirty="0" smtClean="0"/>
              <a:t>本分是当出现问题时，首先求责于己的态度。</a:t>
            </a:r>
            <a:endParaRPr lang="en-US" altLang="zh-CN" dirty="0" smtClean="0"/>
          </a:p>
          <a:p>
            <a:r>
              <a:rPr lang="en-US" altLang="zh-CN" sz="2800" dirty="0">
                <a:latin typeface="vivo" panose="00000500000000000000" pitchFamily="50" charset="0"/>
              </a:rPr>
              <a:t>Finally, it’s about holding oneself accountable when problems arise. </a:t>
            </a:r>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本分</a:t>
            </a:r>
            <a:r>
              <a:rPr lang="en-US" altLang="zh-CN" dirty="0"/>
              <a:t>·BENFEN</a:t>
            </a:r>
            <a:endParaRPr lang="zh-CN" altLang="en-US" dirty="0"/>
          </a:p>
        </p:txBody>
      </p:sp>
    </p:spTree>
    <p:extLst>
      <p:ext uri="{BB962C8B-B14F-4D97-AF65-F5344CB8AC3E}">
        <p14:creationId xmlns:p14="http://schemas.microsoft.com/office/powerpoint/2010/main" val="3579190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271892"/>
            <a:ext cx="22064723" cy="5967885"/>
          </a:xfrm>
        </p:spPr>
        <p:txBody>
          <a:bodyPr>
            <a:normAutofit/>
          </a:bodyPr>
          <a:lstStyle/>
          <a:p>
            <a:r>
              <a:rPr lang="zh-CN" altLang="en-US" dirty="0"/>
              <a:t>诚信的最低要求是诚实，无欺，敢于承认错误</a:t>
            </a:r>
            <a:r>
              <a:rPr lang="zh-CN" altLang="en-US" dirty="0" smtClean="0"/>
              <a:t>。</a:t>
            </a:r>
            <a:endParaRPr lang="en-US" altLang="zh-CN" dirty="0" smtClean="0"/>
          </a:p>
          <a:p>
            <a:r>
              <a:rPr lang="en-US" altLang="zh-CN" sz="2800" dirty="0">
                <a:latin typeface="vivo" panose="00000500000000000000" pitchFamily="50" charset="0"/>
              </a:rPr>
              <a:t>The fundamental definition of integrity is to be honest without deceit and to admit our mistakes without fear.</a:t>
            </a:r>
            <a:endParaRPr lang="zh-CN" altLang="en-US" sz="2800" dirty="0">
              <a:latin typeface="vivo" panose="00000500000000000000" pitchFamily="50" charset="0"/>
            </a:endParaRPr>
          </a:p>
          <a:p>
            <a:r>
              <a:rPr lang="zh-CN" altLang="en-US" dirty="0"/>
              <a:t>守承诺，讲信用，说到做到，即使遭遇挫折、付出代价也要坚守</a:t>
            </a:r>
            <a:r>
              <a:rPr lang="zh-CN" altLang="en-US" dirty="0" smtClean="0"/>
              <a:t>。</a:t>
            </a:r>
            <a:endParaRPr lang="en-US" altLang="zh-CN" dirty="0" smtClean="0"/>
          </a:p>
          <a:p>
            <a:r>
              <a:rPr lang="en-US" altLang="zh-CN" sz="3000" dirty="0">
                <a:latin typeface="vivo" panose="00000500000000000000" pitchFamily="50" charset="0"/>
              </a:rPr>
              <a:t>It’s about keeping promises and living up to our word, even in the face of setback and sacrifice.</a:t>
            </a:r>
            <a:endParaRPr lang="zh-CN" altLang="en-US" sz="3000" dirty="0">
              <a:latin typeface="vivo" panose="00000500000000000000" pitchFamily="50" charset="0"/>
            </a:endParaRPr>
          </a:p>
          <a:p>
            <a:r>
              <a:rPr lang="zh-CN" altLang="en-US" dirty="0" smtClean="0"/>
              <a:t>以结果</a:t>
            </a:r>
            <a:r>
              <a:rPr lang="zh-CN" altLang="en-US" dirty="0"/>
              <a:t>为导向（以不违背核心价值观为前提），是对诚信的最好诠释</a:t>
            </a:r>
            <a:r>
              <a:rPr lang="zh-CN" altLang="en-US" dirty="0" smtClean="0"/>
              <a:t>。</a:t>
            </a:r>
            <a:endParaRPr lang="en-US" altLang="zh-CN" dirty="0" smtClean="0"/>
          </a:p>
          <a:p>
            <a:r>
              <a:rPr lang="en-US" altLang="zh-CN" sz="3000" dirty="0">
                <a:latin typeface="vivo" panose="00000500000000000000" pitchFamily="50" charset="0"/>
              </a:rPr>
              <a:t>Integrity is results-oriented (provided that the Core Values are kept) - and this is perhaps the best definition of honesty.</a:t>
            </a:r>
          </a:p>
          <a:p>
            <a:endParaRPr lang="zh-CN" altLang="en-US" dirty="0"/>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诚信</a:t>
            </a:r>
            <a:r>
              <a:rPr lang="en-US" altLang="zh-CN" dirty="0"/>
              <a:t>·Integrity</a:t>
            </a:r>
            <a:endParaRPr lang="zh-CN" altLang="en-US" dirty="0"/>
          </a:p>
        </p:txBody>
      </p:sp>
    </p:spTree>
    <p:extLst>
      <p:ext uri="{BB962C8B-B14F-4D97-AF65-F5344CB8AC3E}">
        <p14:creationId xmlns:p14="http://schemas.microsoft.com/office/powerpoint/2010/main" val="887613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507681"/>
            <a:ext cx="21979218" cy="8468729"/>
          </a:xfrm>
        </p:spPr>
        <p:txBody>
          <a:bodyPr/>
          <a:lstStyle/>
          <a:p>
            <a:r>
              <a:rPr lang="zh-CN" altLang="en-US" dirty="0"/>
              <a:t>没有大团队的成功，就不可能有小团队以及个人的成功；小团队以及个人的利益必须服从于大团队的利益</a:t>
            </a:r>
            <a:r>
              <a:rPr lang="zh-CN" altLang="en-US" dirty="0" smtClean="0"/>
              <a:t>。</a:t>
            </a:r>
            <a:endParaRPr lang="en-US" altLang="zh-CN" dirty="0" smtClean="0"/>
          </a:p>
          <a:p>
            <a:r>
              <a:rPr lang="en-US" altLang="zh-CN" sz="2800" dirty="0">
                <a:latin typeface="vivo" panose="00000500000000000000" pitchFamily="50" charset="0"/>
              </a:rPr>
              <a:t>The success of a corporation as a whole is linked directly to the success of smaller teams and their members. The shared interests of the corporation take priority when they are in conflict with those of the smaller teams and individuals</a:t>
            </a:r>
            <a:r>
              <a:rPr lang="en-US" altLang="zh-CN" sz="2800" dirty="0" smtClean="0">
                <a:latin typeface="vivo" panose="00000500000000000000" pitchFamily="50" charset="0"/>
              </a:rPr>
              <a:t>.</a:t>
            </a:r>
          </a:p>
          <a:p>
            <a:r>
              <a:rPr lang="zh-CN" altLang="en-US" sz="2800" dirty="0"/>
              <a:t>相互信任，坦诚沟通，将个人融入团队，以共同愿景为最高目标。 </a:t>
            </a:r>
            <a:endParaRPr lang="en-US" altLang="zh-CN" sz="2800" dirty="0"/>
          </a:p>
          <a:p>
            <a:r>
              <a:rPr lang="en-US" altLang="zh-CN" sz="2800" dirty="0">
                <a:latin typeface="vivo" panose="00000500000000000000" pitchFamily="50" charset="0"/>
              </a:rPr>
              <a:t>It’s important to be honest with each other and to communicate with an open mind. Consider yourself a part of the team, and keep the team vision as your ultimate purpose.</a:t>
            </a:r>
            <a:endParaRPr lang="zh-CN" altLang="en-US" sz="2800" dirty="0">
              <a:latin typeface="vivo" panose="00000500000000000000" pitchFamily="50" charset="0"/>
            </a:endParaRPr>
          </a:p>
          <a:p>
            <a:r>
              <a:rPr lang="zh-CN" altLang="en-US" sz="2800" dirty="0"/>
              <a:t>部门壁垒和官僚意识是团队精神的大敌，必须坚决破除之。</a:t>
            </a:r>
            <a:endParaRPr lang="en-US" altLang="zh-CN" sz="2800" dirty="0"/>
          </a:p>
          <a:p>
            <a:r>
              <a:rPr lang="en-US" altLang="zh-CN" sz="2800" dirty="0">
                <a:latin typeface="vivo" panose="00000500000000000000" pitchFamily="50" charset="0"/>
              </a:rPr>
              <a:t>Bureaucracy and barriers between departments are detrimental to the integrity of team spirit, and should be broken down as soon as they arise.</a:t>
            </a:r>
            <a:endParaRPr lang="zh-CN" altLang="en-US" sz="2800" dirty="0">
              <a:latin typeface="vivo" panose="00000500000000000000" pitchFamily="50" charset="0"/>
            </a:endParaRPr>
          </a:p>
          <a:p>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团队</a:t>
            </a:r>
            <a:r>
              <a:rPr lang="en-US" altLang="zh-CN" dirty="0"/>
              <a:t>·Team Spirit</a:t>
            </a:r>
            <a:endParaRPr lang="zh-CN" altLang="en-US" dirty="0"/>
          </a:p>
        </p:txBody>
      </p:sp>
    </p:spTree>
    <p:extLst>
      <p:ext uri="{BB962C8B-B14F-4D97-AF65-F5344CB8AC3E}">
        <p14:creationId xmlns:p14="http://schemas.microsoft.com/office/powerpoint/2010/main" val="3144608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59"/>
          </p:nvPr>
        </p:nvSpPr>
        <p:spPr>
          <a:xfrm>
            <a:off x="1121414" y="3192071"/>
            <a:ext cx="22064723" cy="8115265"/>
          </a:xfrm>
        </p:spPr>
        <p:txBody>
          <a:bodyPr>
            <a:normAutofit/>
          </a:bodyPr>
          <a:lstStyle/>
          <a:p>
            <a:r>
              <a:rPr lang="zh-CN" altLang="en-US" dirty="0"/>
              <a:t>品质是精益求精的一种追求，是必须要满足目标消费者的需求并且具有令消费者愉悦和惊喜的用户体验</a:t>
            </a:r>
            <a:r>
              <a:rPr lang="zh-CN" altLang="en-US" dirty="0" smtClean="0"/>
              <a:t>。</a:t>
            </a:r>
            <a:endParaRPr lang="en-US" altLang="zh-CN" dirty="0" smtClean="0"/>
          </a:p>
          <a:p>
            <a:r>
              <a:rPr lang="en-US" altLang="zh-CN" sz="2800" dirty="0">
                <a:latin typeface="vivo" panose="00000500000000000000" pitchFamily="50" charset="0"/>
              </a:rPr>
              <a:t>Quality means the pursuit of perfection, even in the smallest of details. It leads to a consumer experience that is not just satisfactory, but also enjoyable and surprisingly pleasant</a:t>
            </a:r>
            <a:r>
              <a:rPr lang="en-US" altLang="zh-CN" sz="2800" dirty="0" smtClean="0">
                <a:latin typeface="vivo" panose="00000500000000000000" pitchFamily="50" charset="0"/>
              </a:rPr>
              <a:t>.</a:t>
            </a:r>
          </a:p>
          <a:p>
            <a:r>
              <a:rPr lang="zh-CN" altLang="en-US" sz="2800" dirty="0"/>
              <a:t>广义品质＝狭义品质＋用户体验。狭义品质是进入市场的“入场券”，是基础；用户体验是市场竞争的“杀手锏”，是关键。</a:t>
            </a:r>
          </a:p>
          <a:p>
            <a:r>
              <a:rPr lang="en-US" altLang="zh-CN" sz="2800" dirty="0">
                <a:latin typeface="vivo" panose="00000500000000000000" pitchFamily="50" charset="0"/>
              </a:rPr>
              <a:t>Quality in broader terms = quality in a narrow sense + customer experience. Quality in its narrowest sense gains you access into markets, i.e. the basics. Customer experience is the trump card to beat the competition, and is the key to real success</a:t>
            </a:r>
            <a:r>
              <a:rPr lang="en-US" altLang="zh-CN" sz="2800" dirty="0" smtClean="0">
                <a:latin typeface="vivo" panose="00000500000000000000" pitchFamily="50" charset="0"/>
              </a:rPr>
              <a:t>.</a:t>
            </a:r>
          </a:p>
          <a:p>
            <a:r>
              <a:rPr lang="zh-CN" altLang="en-US" sz="2800" dirty="0"/>
              <a:t>品质是设计出来的，是全员参与和环环相扣的系统工程，追求一流品质之路永无止境。</a:t>
            </a:r>
            <a:endParaRPr lang="en-US" altLang="zh-CN" sz="2800" dirty="0"/>
          </a:p>
          <a:p>
            <a:r>
              <a:rPr lang="en-US" altLang="zh-CN" sz="2800" dirty="0">
                <a:latin typeface="vivo" panose="00000500000000000000" pitchFamily="50" charset="0"/>
              </a:rPr>
              <a:t>Superior quality is the result of great design; it requires the participation of every one of our employees; and every person has a role to play, providing a vital link to our combined success. The creation of first-class quality is our ceaseless pursuit.</a:t>
            </a:r>
          </a:p>
          <a:p>
            <a:endParaRPr lang="zh-CN" altLang="en-US" sz="2800" dirty="0">
              <a:latin typeface="vivo" panose="00000500000000000000" pitchFamily="50" charset="0"/>
            </a:endParaRPr>
          </a:p>
        </p:txBody>
      </p:sp>
      <p:sp>
        <p:nvSpPr>
          <p:cNvPr id="3" name="文本占位符 2"/>
          <p:cNvSpPr>
            <a:spLocks noGrp="1"/>
          </p:cNvSpPr>
          <p:nvPr>
            <p:ph type="body" sz="quarter" idx="61"/>
          </p:nvPr>
        </p:nvSpPr>
        <p:spPr/>
        <p:txBody>
          <a:bodyPr/>
          <a:lstStyle/>
          <a:p>
            <a:r>
              <a:rPr lang="zh-CN" altLang="en-US" dirty="0"/>
              <a:t>核心</a:t>
            </a:r>
            <a:r>
              <a:rPr lang="zh-CN" altLang="en-US" dirty="0" smtClean="0"/>
              <a:t>价值观</a:t>
            </a:r>
            <a:r>
              <a:rPr lang="en-US" altLang="zh-CN" dirty="0"/>
              <a:t>· Core Values</a:t>
            </a:r>
            <a:endParaRPr lang="zh-CN" altLang="en-US" dirty="0"/>
          </a:p>
        </p:txBody>
      </p:sp>
      <p:sp>
        <p:nvSpPr>
          <p:cNvPr id="4" name="文本占位符 3"/>
          <p:cNvSpPr>
            <a:spLocks noGrp="1"/>
          </p:cNvSpPr>
          <p:nvPr>
            <p:ph type="body" sz="quarter" idx="62"/>
          </p:nvPr>
        </p:nvSpPr>
        <p:spPr/>
        <p:txBody>
          <a:bodyPr/>
          <a:lstStyle/>
          <a:p>
            <a:r>
              <a:rPr lang="zh-CN" altLang="en-US" dirty="0" smtClean="0"/>
              <a:t>品质</a:t>
            </a:r>
            <a:r>
              <a:rPr lang="en-US" altLang="zh-CN" dirty="0"/>
              <a:t>·Superior Quality</a:t>
            </a:r>
            <a:endParaRPr lang="zh-CN" altLang="en-US" dirty="0"/>
          </a:p>
        </p:txBody>
      </p:sp>
    </p:spTree>
    <p:extLst>
      <p:ext uri="{BB962C8B-B14F-4D97-AF65-F5344CB8AC3E}">
        <p14:creationId xmlns:p14="http://schemas.microsoft.com/office/powerpoint/2010/main" val="125336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vivo Base Color">
      <a:dk1>
        <a:srgbClr val="000000"/>
      </a:dk1>
      <a:lt1>
        <a:srgbClr val="FFFFFF"/>
      </a:lt1>
      <a:dk2>
        <a:srgbClr val="434343"/>
      </a:dk2>
      <a:lt2>
        <a:srgbClr val="A9A9A9"/>
      </a:lt2>
      <a:accent1>
        <a:srgbClr val="375FFF"/>
      </a:accent1>
      <a:accent2>
        <a:srgbClr val="00C8FF"/>
      </a:accent2>
      <a:accent3>
        <a:srgbClr val="1D00E6"/>
      </a:accent3>
      <a:accent4>
        <a:srgbClr val="7800F9"/>
      </a:accent4>
      <a:accent5>
        <a:srgbClr val="8E9FFE"/>
      </a:accent5>
      <a:accent6>
        <a:srgbClr val="91E6F9"/>
      </a:accent6>
      <a:hlink>
        <a:srgbClr val="5F5AFF"/>
      </a:hlink>
      <a:folHlink>
        <a:srgbClr val="9B6AFC"/>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1000"/>
          </a:schemeClr>
        </a:solidFill>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14049</TotalTime>
  <Words>3131</Words>
  <Application>Microsoft Office PowerPoint</Application>
  <PresentationFormat>自定义</PresentationFormat>
  <Paragraphs>192</Paragraphs>
  <Slides>26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Helvetica Neue</vt:lpstr>
      <vt:lpstr>Helvetica Neue Medium</vt:lpstr>
      <vt:lpstr>vivo type CNS</vt:lpstr>
      <vt:lpstr>vivo type CNS Light</vt:lpstr>
      <vt:lpstr>vivo type CN简 Bold</vt:lpstr>
      <vt:lpstr>vivo type CN简 Light</vt:lpstr>
      <vt:lpstr>vivo type CN简 Regular</vt:lpstr>
      <vt:lpstr>DengXian</vt:lpstr>
      <vt:lpstr>方正兰亭黑简体</vt:lpstr>
      <vt:lpstr>宋体</vt:lpstr>
      <vt:lpstr>微软雅黑</vt:lpstr>
      <vt:lpstr>Arial</vt:lpstr>
      <vt:lpstr>Calibri</vt:lpstr>
      <vt:lpstr>vivo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 004</dc:creator>
  <cp:lastModifiedBy>唐梅芝</cp:lastModifiedBy>
  <cp:revision>455</cp:revision>
  <dcterms:created xsi:type="dcterms:W3CDTF">2018-12-24T08:48:41Z</dcterms:created>
  <dcterms:modified xsi:type="dcterms:W3CDTF">2019-11-22T08:03:25Z</dcterms:modified>
</cp:coreProperties>
</file>